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7dd2d6785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6972438aa4e5e"/>
  </p:sldMasterIdLst>
  <p:sldIdLst>
    <p:sldId xmlns:r="http://schemas.openxmlformats.org/officeDocument/2006/relationships" id="256" r:id="R1e591ad4860841cd"/>
    <p:sldId xmlns:r="http://schemas.openxmlformats.org/officeDocument/2006/relationships" id="257" r:id="Rb642e017670f4b3d"/>
    <p:sldId xmlns:r="http://schemas.openxmlformats.org/officeDocument/2006/relationships" id="258" r:id="R45994b0efb4d457a"/>
    <p:sldId xmlns:r="http://schemas.openxmlformats.org/officeDocument/2006/relationships" id="259" r:id="R8e9e6a9cb9cd46dd"/>
    <p:sldId xmlns:r="http://schemas.openxmlformats.org/officeDocument/2006/relationships" id="260" r:id="Rbe67c57fdcfa434c"/>
    <p:sldId xmlns:r="http://schemas.openxmlformats.org/officeDocument/2006/relationships" id="261" r:id="R35fb9da4e1d24391"/>
    <p:sldId xmlns:r="http://schemas.openxmlformats.org/officeDocument/2006/relationships" id="262" r:id="Rf9f40431c27c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6972438aa4e5e" /><Relationship Type="http://schemas.openxmlformats.org/officeDocument/2006/relationships/slide" Target="/ppt/slides/slide1.xml" Id="R1e591ad4860841cd" /><Relationship Type="http://schemas.openxmlformats.org/officeDocument/2006/relationships/slide" Target="/ppt/slides/slide2.xml" Id="Rb642e017670f4b3d" /><Relationship Type="http://schemas.openxmlformats.org/officeDocument/2006/relationships/slide" Target="/ppt/slides/slide3.xml" Id="R45994b0efb4d457a" /><Relationship Type="http://schemas.openxmlformats.org/officeDocument/2006/relationships/slide" Target="/ppt/slides/slide4.xml" Id="R8e9e6a9cb9cd46dd" /><Relationship Type="http://schemas.openxmlformats.org/officeDocument/2006/relationships/slide" Target="/ppt/slides/slide5.xml" Id="Rbe67c57fdcfa434c" /><Relationship Type="http://schemas.openxmlformats.org/officeDocument/2006/relationships/slide" Target="/ppt/slides/slide6.xml" Id="R35fb9da4e1d24391" /><Relationship Type="http://schemas.openxmlformats.org/officeDocument/2006/relationships/slide" Target="/ppt/slides/slide7.xml" Id="Rf9f40431c27c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17f299899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b642428b84175" /><Relationship Type="http://schemas.openxmlformats.org/officeDocument/2006/relationships/theme" Target="/ppt/slideMasters/theme/theme1.xml" Id="Rcef22e21023c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b642428b8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f5d39a6b8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33fb1bf4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056ebae84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38c8d517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42133077a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b044badac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5893c5d0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MONTESSORIBARNEHAGENE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MONTESSORIBARNEHAGENE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357 906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1 551 771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25 342 295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MONTESSORI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Røatoppen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50 19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www.mb-s.no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980 907 457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MONTESSORIBARNEHAGENE AS</a:t>
            </a:r>
          </a:p>
        </p:txBody>
      </p:sp>
    </p:spTree>
  </p:cSld>
  <p:clrMapOvr>
    <a:masterClrMapping xmlns:a="http://schemas.openxmlformats.org/drawingml/2006/main"/>
  </p:clrMapOvr>
</p:sld>
</file>