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73f91de9984432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266ca64b6f04c6b"/>
  </p:sldMasterIdLst>
  <p:sldIdLst>
    <p:sldId xmlns:r="http://schemas.openxmlformats.org/officeDocument/2006/relationships" id="256" r:id="R9ed0672c46464af9"/>
    <p:sldId xmlns:r="http://schemas.openxmlformats.org/officeDocument/2006/relationships" id="257" r:id="R3d79c2af45f947df"/>
    <p:sldId xmlns:r="http://schemas.openxmlformats.org/officeDocument/2006/relationships" id="258" r:id="R5c460844d8864256"/>
    <p:sldId xmlns:r="http://schemas.openxmlformats.org/officeDocument/2006/relationships" id="259" r:id="Raaaa252891d74764"/>
    <p:sldId xmlns:r="http://schemas.openxmlformats.org/officeDocument/2006/relationships" id="260" r:id="R2ba382fecdce4ef7"/>
    <p:sldId xmlns:r="http://schemas.openxmlformats.org/officeDocument/2006/relationships" id="261" r:id="R106e246a711e4118"/>
    <p:sldId xmlns:r="http://schemas.openxmlformats.org/officeDocument/2006/relationships" id="262" r:id="R811d7f6f59134b3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266ca64b6f04c6b" /><Relationship Type="http://schemas.openxmlformats.org/officeDocument/2006/relationships/slide" Target="/ppt/slides/slide1.xml" Id="R9ed0672c46464af9" /><Relationship Type="http://schemas.openxmlformats.org/officeDocument/2006/relationships/slide" Target="/ppt/slides/slide2.xml" Id="R3d79c2af45f947df" /><Relationship Type="http://schemas.openxmlformats.org/officeDocument/2006/relationships/slide" Target="/ppt/slides/slide3.xml" Id="R5c460844d8864256" /><Relationship Type="http://schemas.openxmlformats.org/officeDocument/2006/relationships/slide" Target="/ppt/slides/slide4.xml" Id="Raaaa252891d74764" /><Relationship Type="http://schemas.openxmlformats.org/officeDocument/2006/relationships/slide" Target="/ppt/slides/slide5.xml" Id="R2ba382fecdce4ef7" /><Relationship Type="http://schemas.openxmlformats.org/officeDocument/2006/relationships/slide" Target="/ppt/slides/slide6.xml" Id="R106e246a711e4118" /><Relationship Type="http://schemas.openxmlformats.org/officeDocument/2006/relationships/slide" Target="/ppt/slides/slide7.xml" Id="R811d7f6f59134b3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4b3e9d2c380426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7e0f4d40204875" /><Relationship Type="http://schemas.openxmlformats.org/officeDocument/2006/relationships/theme" Target="/ppt/slideMasters/theme/theme1.xml" Id="R3bbfa5675f1a4d2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e7e0f4d4020487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09754368ed49f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b4eff6828b459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a3a92b22c7461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3a3370dc9844f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8c34920324433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e5dad512ac4a6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19b39026c44a2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GUNDERSEN GÅRDEN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GUNDERSEN 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GUNDERSEN GÅRDEN AS ble etablert [år] og holder til i Bodø.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GUNDERSEN 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GUNDERSEN 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GUNDERSEN 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451 740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214 849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101 908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123 734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1 931 760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GUNDERSEN 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STORGATEN 12 BODØ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GUNDERSEN 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Storgata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8006 Bodø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75 54 01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980 902 838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GUNDERSEN GÅRDEN AS</a:t>
            </a:r>
          </a:p>
        </p:txBody>
      </p:sp>
    </p:spTree>
  </p:cSld>
  <p:clrMapOvr>
    <a:masterClrMapping xmlns:a="http://schemas.openxmlformats.org/drawingml/2006/main"/>
  </p:clrMapOvr>
</p:sld>
</file>