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38bbf55685f49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945f021b1754d29"/>
  </p:sldMasterIdLst>
  <p:sldIdLst>
    <p:sldId xmlns:r="http://schemas.openxmlformats.org/officeDocument/2006/relationships" id="256" r:id="Reefd2076a3ff4ae6"/>
    <p:sldId xmlns:r="http://schemas.openxmlformats.org/officeDocument/2006/relationships" id="257" r:id="R42b4e439729c4867"/>
    <p:sldId xmlns:r="http://schemas.openxmlformats.org/officeDocument/2006/relationships" id="258" r:id="R5617a36df2344ece"/>
    <p:sldId xmlns:r="http://schemas.openxmlformats.org/officeDocument/2006/relationships" id="259" r:id="R2d741873140d4055"/>
    <p:sldId xmlns:r="http://schemas.openxmlformats.org/officeDocument/2006/relationships" id="260" r:id="R16d3ca20f6184312"/>
    <p:sldId xmlns:r="http://schemas.openxmlformats.org/officeDocument/2006/relationships" id="261" r:id="Reb409e002a3143be"/>
    <p:sldId xmlns:r="http://schemas.openxmlformats.org/officeDocument/2006/relationships" id="262" r:id="R1a12931d4a524fc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945f021b1754d29" /><Relationship Type="http://schemas.openxmlformats.org/officeDocument/2006/relationships/slide" Target="/ppt/slides/slide1.xml" Id="Reefd2076a3ff4ae6" /><Relationship Type="http://schemas.openxmlformats.org/officeDocument/2006/relationships/slide" Target="/ppt/slides/slide2.xml" Id="R42b4e439729c4867" /><Relationship Type="http://schemas.openxmlformats.org/officeDocument/2006/relationships/slide" Target="/ppt/slides/slide3.xml" Id="R5617a36df2344ece" /><Relationship Type="http://schemas.openxmlformats.org/officeDocument/2006/relationships/slide" Target="/ppt/slides/slide4.xml" Id="R2d741873140d4055" /><Relationship Type="http://schemas.openxmlformats.org/officeDocument/2006/relationships/slide" Target="/ppt/slides/slide5.xml" Id="R16d3ca20f6184312" /><Relationship Type="http://schemas.openxmlformats.org/officeDocument/2006/relationships/slide" Target="/ppt/slides/slide6.xml" Id="Reb409e002a3143be" /><Relationship Type="http://schemas.openxmlformats.org/officeDocument/2006/relationships/slide" Target="/ppt/slides/slide7.xml" Id="R1a12931d4a524fc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091b8c953047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cd74949a84274" /><Relationship Type="http://schemas.openxmlformats.org/officeDocument/2006/relationships/theme" Target="/ppt/slideMasters/theme/theme1.xml" Id="R69929013fb2f41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6acd74949a8427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97580aefc34a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59e5884be24d7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a4c134f23a470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642abef70e4bd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484be76a584f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d3d21ff230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d2b6ac72be42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ANTONS HAGESENTER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ANTONS HAGESENTER AS ble etablert [år] og holder til i Bjørnevatn.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16 432 458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732 048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263 348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7 803 333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13 889 810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AUDUN FALLE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Langfjordveien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9910 Bjørnevatn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78 99 80 73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980 899 993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ANTONS HAGESENTER AS</a:t>
            </a:r>
          </a:p>
        </p:txBody>
      </p:sp>
    </p:spTree>
  </p:cSld>
  <p:clrMapOvr>
    <a:masterClrMapping xmlns:a="http://schemas.openxmlformats.org/drawingml/2006/main"/>
  </p:clrMapOvr>
</p:sld>
</file>