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063be299e04c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1cad6360884206"/>
  </p:sldMasterIdLst>
  <p:sldIdLst>
    <p:sldId xmlns:r="http://schemas.openxmlformats.org/officeDocument/2006/relationships" id="256" r:id="Rb72c44771f3e4483"/>
    <p:sldId xmlns:r="http://schemas.openxmlformats.org/officeDocument/2006/relationships" id="257" r:id="R5685634cd11a45c1"/>
    <p:sldId xmlns:r="http://schemas.openxmlformats.org/officeDocument/2006/relationships" id="258" r:id="R1ecde9d1322f40c4"/>
    <p:sldId xmlns:r="http://schemas.openxmlformats.org/officeDocument/2006/relationships" id="259" r:id="R2caacf198a92431e"/>
    <p:sldId xmlns:r="http://schemas.openxmlformats.org/officeDocument/2006/relationships" id="260" r:id="Rced483e42831497f"/>
    <p:sldId xmlns:r="http://schemas.openxmlformats.org/officeDocument/2006/relationships" id="261" r:id="R97ce65567cb34e85"/>
    <p:sldId xmlns:r="http://schemas.openxmlformats.org/officeDocument/2006/relationships" id="262" r:id="R705874b1b0964d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1cad6360884206" /><Relationship Type="http://schemas.openxmlformats.org/officeDocument/2006/relationships/slide" Target="/ppt/slides/slide1.xml" Id="Rb72c44771f3e4483" /><Relationship Type="http://schemas.openxmlformats.org/officeDocument/2006/relationships/slide" Target="/ppt/slides/slide2.xml" Id="R5685634cd11a45c1" /><Relationship Type="http://schemas.openxmlformats.org/officeDocument/2006/relationships/slide" Target="/ppt/slides/slide3.xml" Id="R1ecde9d1322f40c4" /><Relationship Type="http://schemas.openxmlformats.org/officeDocument/2006/relationships/slide" Target="/ppt/slides/slide4.xml" Id="R2caacf198a92431e" /><Relationship Type="http://schemas.openxmlformats.org/officeDocument/2006/relationships/slide" Target="/ppt/slides/slide5.xml" Id="Rced483e42831497f" /><Relationship Type="http://schemas.openxmlformats.org/officeDocument/2006/relationships/slide" Target="/ppt/slides/slide6.xml" Id="R97ce65567cb34e85" /><Relationship Type="http://schemas.openxmlformats.org/officeDocument/2006/relationships/slide" Target="/ppt/slides/slide7.xml" Id="R705874b1b0964d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eafb9e93b54b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ee68fa597e4ac4" /><Relationship Type="http://schemas.openxmlformats.org/officeDocument/2006/relationships/theme" Target="/ppt/slideMasters/theme/theme1.xml" Id="R8d4261faaa9c49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ee68fa597e4a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d59e2eaa3e44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6089940fac4e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1b2eb165c749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bb9925e93b4b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7431f2532f49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ba7f2c21f346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4f1b734d964d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SIRKELTOMTEN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SIRKELTOMTEN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SIRKELTOMTEN II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SIRKELTOMTEN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SIRKELTOMTEN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SIRKELTOMTEN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39 106 227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21 926 970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7 153 931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27 879 112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275 375 211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SIRKELTOMTEN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BARCODE 123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SIRKELTOMTEN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Solheimsgaten 7C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81 54 41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980 897 044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SIRKELTOMTEN II AS</a:t>
            </a:r>
          </a:p>
        </p:txBody>
      </p:sp>
    </p:spTree>
  </p:cSld>
  <p:clrMapOvr>
    <a:masterClrMapping xmlns:a="http://schemas.openxmlformats.org/drawingml/2006/main"/>
  </p:clrMapOvr>
</p:sld>
</file>