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5c4b0a6e764b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6c58ed1bb04722"/>
  </p:sldMasterIdLst>
  <p:sldIdLst>
    <p:sldId xmlns:r="http://schemas.openxmlformats.org/officeDocument/2006/relationships" id="256" r:id="R010217310ea84946"/>
    <p:sldId xmlns:r="http://schemas.openxmlformats.org/officeDocument/2006/relationships" id="257" r:id="Rd17ccb0290214ccb"/>
    <p:sldId xmlns:r="http://schemas.openxmlformats.org/officeDocument/2006/relationships" id="258" r:id="R1df31734906d4102"/>
    <p:sldId xmlns:r="http://schemas.openxmlformats.org/officeDocument/2006/relationships" id="259" r:id="R8a1b0e9507754ae3"/>
    <p:sldId xmlns:r="http://schemas.openxmlformats.org/officeDocument/2006/relationships" id="260" r:id="R750105579cea4bb8"/>
    <p:sldId xmlns:r="http://schemas.openxmlformats.org/officeDocument/2006/relationships" id="261" r:id="R5f243d35ed6a47ec"/>
    <p:sldId xmlns:r="http://schemas.openxmlformats.org/officeDocument/2006/relationships" id="262" r:id="Rf453934422ac40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6c58ed1bb04722" /><Relationship Type="http://schemas.openxmlformats.org/officeDocument/2006/relationships/slide" Target="/ppt/slides/slide1.xml" Id="R010217310ea84946" /><Relationship Type="http://schemas.openxmlformats.org/officeDocument/2006/relationships/slide" Target="/ppt/slides/slide2.xml" Id="Rd17ccb0290214ccb" /><Relationship Type="http://schemas.openxmlformats.org/officeDocument/2006/relationships/slide" Target="/ppt/slides/slide3.xml" Id="R1df31734906d4102" /><Relationship Type="http://schemas.openxmlformats.org/officeDocument/2006/relationships/slide" Target="/ppt/slides/slide4.xml" Id="R8a1b0e9507754ae3" /><Relationship Type="http://schemas.openxmlformats.org/officeDocument/2006/relationships/slide" Target="/ppt/slides/slide5.xml" Id="R750105579cea4bb8" /><Relationship Type="http://schemas.openxmlformats.org/officeDocument/2006/relationships/slide" Target="/ppt/slides/slide6.xml" Id="R5f243d35ed6a47ec" /><Relationship Type="http://schemas.openxmlformats.org/officeDocument/2006/relationships/slide" Target="/ppt/slides/slide7.xml" Id="Rf453934422ac40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416d0e448441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d00a6d9c140cf" /><Relationship Type="http://schemas.openxmlformats.org/officeDocument/2006/relationships/theme" Target="/ppt/slideMasters/theme/theme1.xml" Id="R0d1e027c410047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2d00a6d9c140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79fc8235042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deb94ab784b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d060a9b0341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b8985d14d44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c136a5c2e4e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bd07c03004b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fec8e23a14d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BRØDR. FLATEBØ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BRØDR. FLATEBØ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52 419 679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3 734 724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3 850 429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15 066 945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28 133 357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 FLATEBØ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Haukelivegen 1014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980 890 813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