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02edb9173840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19f34d3a7f4c3a"/>
  </p:sldMasterIdLst>
  <p:sldIdLst>
    <p:sldId xmlns:r="http://schemas.openxmlformats.org/officeDocument/2006/relationships" id="256" r:id="Rfb9caabdc74b498a"/>
    <p:sldId xmlns:r="http://schemas.openxmlformats.org/officeDocument/2006/relationships" id="257" r:id="Rd7f9d3009354442c"/>
    <p:sldId xmlns:r="http://schemas.openxmlformats.org/officeDocument/2006/relationships" id="258" r:id="Rb6dd4ff514a24ebf"/>
    <p:sldId xmlns:r="http://schemas.openxmlformats.org/officeDocument/2006/relationships" id="259" r:id="R98b14035ecca496e"/>
    <p:sldId xmlns:r="http://schemas.openxmlformats.org/officeDocument/2006/relationships" id="260" r:id="R7743d7ae148a424c"/>
    <p:sldId xmlns:r="http://schemas.openxmlformats.org/officeDocument/2006/relationships" id="261" r:id="Rd68ccc306d464e76"/>
    <p:sldId xmlns:r="http://schemas.openxmlformats.org/officeDocument/2006/relationships" id="262" r:id="R6a935fa76c214e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19f34d3a7f4c3a" /><Relationship Type="http://schemas.openxmlformats.org/officeDocument/2006/relationships/slide" Target="/ppt/slides/slide1.xml" Id="Rfb9caabdc74b498a" /><Relationship Type="http://schemas.openxmlformats.org/officeDocument/2006/relationships/slide" Target="/ppt/slides/slide2.xml" Id="Rd7f9d3009354442c" /><Relationship Type="http://schemas.openxmlformats.org/officeDocument/2006/relationships/slide" Target="/ppt/slides/slide3.xml" Id="Rb6dd4ff514a24ebf" /><Relationship Type="http://schemas.openxmlformats.org/officeDocument/2006/relationships/slide" Target="/ppt/slides/slide4.xml" Id="R98b14035ecca496e" /><Relationship Type="http://schemas.openxmlformats.org/officeDocument/2006/relationships/slide" Target="/ppt/slides/slide5.xml" Id="R7743d7ae148a424c" /><Relationship Type="http://schemas.openxmlformats.org/officeDocument/2006/relationships/slide" Target="/ppt/slides/slide6.xml" Id="Rd68ccc306d464e76" /><Relationship Type="http://schemas.openxmlformats.org/officeDocument/2006/relationships/slide" Target="/ppt/slides/slide7.xml" Id="R6a935fa76c214e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0fa1500fc941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ddb82c4bd4e17" /><Relationship Type="http://schemas.openxmlformats.org/officeDocument/2006/relationships/theme" Target="/ppt/slideMasters/theme/theme1.xml" Id="R9af2574d756040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6ddb82c4bd4e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84ed18bb143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d052e70e042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be5b2dc7b44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7ecb6f56c44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676880ef341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f0386c4e249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8f69f047343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BRØDR. FLATEBØ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BRØDR. FLATEBØ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52 419 679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3 734 724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28 133 357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 FLATEBØ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Haukelivegen 1014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BRØDR. FLATEBØ AS</a:t>
            </a:r>
          </a:p>
        </p:txBody>
      </p:sp>
    </p:spTree>
  </p:cSld>
  <p:clrMapOvr>
    <a:masterClrMapping xmlns:a="http://schemas.openxmlformats.org/drawingml/2006/main"/>
  </p:clrMapOvr>
</p:sld>
</file>