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b204128c648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b6eea03f2d4413"/>
  </p:sldMasterIdLst>
  <p:sldIdLst>
    <p:sldId xmlns:r="http://schemas.openxmlformats.org/officeDocument/2006/relationships" id="256" r:id="R1765005e567a42d6"/>
    <p:sldId xmlns:r="http://schemas.openxmlformats.org/officeDocument/2006/relationships" id="257" r:id="R5ed52a3039b6428f"/>
    <p:sldId xmlns:r="http://schemas.openxmlformats.org/officeDocument/2006/relationships" id="258" r:id="R11df542df5c04b94"/>
    <p:sldId xmlns:r="http://schemas.openxmlformats.org/officeDocument/2006/relationships" id="259" r:id="R95e2c65dbd2d4e86"/>
    <p:sldId xmlns:r="http://schemas.openxmlformats.org/officeDocument/2006/relationships" id="260" r:id="R3c924d0a149e43d6"/>
    <p:sldId xmlns:r="http://schemas.openxmlformats.org/officeDocument/2006/relationships" id="261" r:id="R8bed6897ce5f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6eea03f2d4413" /><Relationship Type="http://schemas.openxmlformats.org/officeDocument/2006/relationships/slide" Target="/ppt/slides/slide1.xml" Id="R1765005e567a42d6" /><Relationship Type="http://schemas.openxmlformats.org/officeDocument/2006/relationships/slide" Target="/ppt/slides/slide2.xml" Id="R5ed52a3039b6428f" /><Relationship Type="http://schemas.openxmlformats.org/officeDocument/2006/relationships/slide" Target="/ppt/slides/slide3.xml" Id="R11df542df5c04b94" /><Relationship Type="http://schemas.openxmlformats.org/officeDocument/2006/relationships/slide" Target="/ppt/slides/slide4.xml" Id="R95e2c65dbd2d4e86" /><Relationship Type="http://schemas.openxmlformats.org/officeDocument/2006/relationships/slide" Target="/ppt/slides/slide5.xml" Id="R3c924d0a149e43d6" /><Relationship Type="http://schemas.openxmlformats.org/officeDocument/2006/relationships/slide" Target="/ppt/slides/slide6.xml" Id="R8bed6897ce5f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cb45a2d1846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4b1a8290548e5" /><Relationship Type="http://schemas.openxmlformats.org/officeDocument/2006/relationships/theme" Target="/ppt/slideMasters/theme/theme1.xml" Id="R4fe302a92ad94c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b4b1a8290548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ffbb02495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bfa1954fa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f1d0f12b9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5a19d328f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ddc4f728842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c4cab01e04c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QUALITY HOTEL OG BADELAND SARPSBORG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OG BADELAND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QUALITY HOTEL OG BADELAND SARPSBORG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OG BADELAND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OG BADELAND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OG BADELAND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CHOICE HOTELS &amp; RESORTS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OG BADELAND SARPSBORG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qr.sarpsborg@choice.no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980 890 619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QUALITY HOTEL OG BADELAND SARPSBORG AS</a:t>
            </a:r>
          </a:p>
        </p:txBody>
      </p:sp>
    </p:spTree>
  </p:cSld>
  <p:clrMapOvr>
    <a:masterClrMapping xmlns:a="http://schemas.openxmlformats.org/drawingml/2006/main"/>
  </p:clrMapOvr>
</p:sld>
</file>