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c61c3ec2ab4c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ff1f7ea39944b3"/>
  </p:sldMasterIdLst>
  <p:sldIdLst>
    <p:sldId xmlns:r="http://schemas.openxmlformats.org/officeDocument/2006/relationships" id="256" r:id="Reced09f9a38d4486"/>
    <p:sldId xmlns:r="http://schemas.openxmlformats.org/officeDocument/2006/relationships" id="257" r:id="R2faba76b66ae464f"/>
    <p:sldId xmlns:r="http://schemas.openxmlformats.org/officeDocument/2006/relationships" id="258" r:id="Rbdd6e24f5dde415f"/>
    <p:sldId xmlns:r="http://schemas.openxmlformats.org/officeDocument/2006/relationships" id="259" r:id="R127138528dd84baa"/>
    <p:sldId xmlns:r="http://schemas.openxmlformats.org/officeDocument/2006/relationships" id="260" r:id="R5461f75de584486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ff1f7ea39944b3" /><Relationship Type="http://schemas.openxmlformats.org/officeDocument/2006/relationships/slide" Target="/ppt/slides/slide1.xml" Id="Reced09f9a38d4486" /><Relationship Type="http://schemas.openxmlformats.org/officeDocument/2006/relationships/slide" Target="/ppt/slides/slide2.xml" Id="R2faba76b66ae464f" /><Relationship Type="http://schemas.openxmlformats.org/officeDocument/2006/relationships/slide" Target="/ppt/slides/slide3.xml" Id="Rbdd6e24f5dde415f" /><Relationship Type="http://schemas.openxmlformats.org/officeDocument/2006/relationships/slide" Target="/ppt/slides/slide4.xml" Id="R127138528dd84baa" /><Relationship Type="http://schemas.openxmlformats.org/officeDocument/2006/relationships/slide" Target="/ppt/slides/slide5.xml" Id="R5461f75de584486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39d45bf3a14d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09e1a1ae764f5f" /><Relationship Type="http://schemas.openxmlformats.org/officeDocument/2006/relationships/theme" Target="/ppt/slideMasters/theme/theme1.xml" Id="Rd72135d004174a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e09e1a1ae764f5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522f0a495b4e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44c89d5c2847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02f82b9d4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2cc170d0bb40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054b1da1544d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AEO MIDT-NORGE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AEO MIDT-NORGE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AEO MIDT-NORGE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980 883 116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AEO MIDT-NORGE AS</a:t>
            </a:r>
          </a:p>
        </p:txBody>
      </p:sp>
    </p:spTree>
  </p:cSld>
  <p:clrMapOvr>
    <a:masterClrMapping xmlns:a="http://schemas.openxmlformats.org/drawingml/2006/main"/>
  </p:clrMapOvr>
</p:sld>
</file>