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dcebf14d8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10e8964b2480c"/>
  </p:sldMasterIdLst>
  <p:sldIdLst>
    <p:sldId xmlns:r="http://schemas.openxmlformats.org/officeDocument/2006/relationships" id="256" r:id="R806ab7b6a0fc488f"/>
    <p:sldId xmlns:r="http://schemas.openxmlformats.org/officeDocument/2006/relationships" id="257" r:id="Rcd3ebc89ac8a4bf3"/>
    <p:sldId xmlns:r="http://schemas.openxmlformats.org/officeDocument/2006/relationships" id="258" r:id="R2f281477975f4948"/>
    <p:sldId xmlns:r="http://schemas.openxmlformats.org/officeDocument/2006/relationships" id="259" r:id="R9796b453259449ae"/>
    <p:sldId xmlns:r="http://schemas.openxmlformats.org/officeDocument/2006/relationships" id="260" r:id="Rcbc096e4e3264ac0"/>
    <p:sldId xmlns:r="http://schemas.openxmlformats.org/officeDocument/2006/relationships" id="261" r:id="Rba265df5597a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10e8964b2480c" /><Relationship Type="http://schemas.openxmlformats.org/officeDocument/2006/relationships/slide" Target="/ppt/slides/slide1.xml" Id="R806ab7b6a0fc488f" /><Relationship Type="http://schemas.openxmlformats.org/officeDocument/2006/relationships/slide" Target="/ppt/slides/slide2.xml" Id="Rcd3ebc89ac8a4bf3" /><Relationship Type="http://schemas.openxmlformats.org/officeDocument/2006/relationships/slide" Target="/ppt/slides/slide3.xml" Id="R2f281477975f4948" /><Relationship Type="http://schemas.openxmlformats.org/officeDocument/2006/relationships/slide" Target="/ppt/slides/slide4.xml" Id="R9796b453259449ae" /><Relationship Type="http://schemas.openxmlformats.org/officeDocument/2006/relationships/slide" Target="/ppt/slides/slide5.xml" Id="Rcbc096e4e3264ac0" /><Relationship Type="http://schemas.openxmlformats.org/officeDocument/2006/relationships/slide" Target="/ppt/slides/slide6.xml" Id="Rba265df5597a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e09dabd68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950a23794344" /><Relationship Type="http://schemas.openxmlformats.org/officeDocument/2006/relationships/theme" Target="/ppt/slideMasters/theme/theme1.xml" Id="R2b8d555222e1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a950a2379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4ffb21c70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0adff4a2b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d8ab430ff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705f6ef4a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6931874d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a4b11f47e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GUNDERSEN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GUNDERSEN MASKIN &amp; TRANSPORT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INGE GUNDERSEN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LISE-MARITHA GUNDERSSEN RYDNINGEN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Eidvegen 641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9105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69 51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980 882 500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 &amp; TRANSPORT AS</a:t>
            </a:r>
          </a:p>
        </p:txBody>
      </p:sp>
    </p:spTree>
  </p:cSld>
  <p:clrMapOvr>
    <a:masterClrMapping xmlns:a="http://schemas.openxmlformats.org/drawingml/2006/main"/>
  </p:clrMapOvr>
</p:sld>
</file>