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5177afb22640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5627e286e1455e"/>
  </p:sldMasterIdLst>
  <p:sldIdLst>
    <p:sldId xmlns:r="http://schemas.openxmlformats.org/officeDocument/2006/relationships" id="256" r:id="R9760bb339e544fe8"/>
    <p:sldId xmlns:r="http://schemas.openxmlformats.org/officeDocument/2006/relationships" id="257" r:id="R5aabee3f052f40bd"/>
    <p:sldId xmlns:r="http://schemas.openxmlformats.org/officeDocument/2006/relationships" id="258" r:id="Rb47a914c6e3742d7"/>
    <p:sldId xmlns:r="http://schemas.openxmlformats.org/officeDocument/2006/relationships" id="259" r:id="R332f543550074c39"/>
    <p:sldId xmlns:r="http://schemas.openxmlformats.org/officeDocument/2006/relationships" id="260" r:id="R227e7364fcd84e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5627e286e1455e" /><Relationship Type="http://schemas.openxmlformats.org/officeDocument/2006/relationships/slide" Target="/ppt/slides/slide1.xml" Id="R9760bb339e544fe8" /><Relationship Type="http://schemas.openxmlformats.org/officeDocument/2006/relationships/slide" Target="/ppt/slides/slide2.xml" Id="R5aabee3f052f40bd" /><Relationship Type="http://schemas.openxmlformats.org/officeDocument/2006/relationships/slide" Target="/ppt/slides/slide3.xml" Id="Rb47a914c6e3742d7" /><Relationship Type="http://schemas.openxmlformats.org/officeDocument/2006/relationships/slide" Target="/ppt/slides/slide4.xml" Id="R332f543550074c39" /><Relationship Type="http://schemas.openxmlformats.org/officeDocument/2006/relationships/slide" Target="/ppt/slides/slide5.xml" Id="R227e7364fcd84e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e9fee6538445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22926f9234647" /><Relationship Type="http://schemas.openxmlformats.org/officeDocument/2006/relationships/theme" Target="/ppt/slideMasters/theme/theme1.xml" Id="R3312d6007d7446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922926f92346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f8cfe483c41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0127bd1cb41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45cbffa0a43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e8bad30a54d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be1c806dd45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SENTERSERVICE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SENTERSERVICE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SENTERSERVICE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SENTERSERVICE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SENTERSERVICE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SENTERSERVICE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980 875 261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SENTERSERVICE NORGE AS</a:t>
            </a:r>
          </a:p>
        </p:txBody>
      </p:sp>
    </p:spTree>
  </p:cSld>
  <p:clrMapOvr>
    <a:masterClrMapping xmlns:a="http://schemas.openxmlformats.org/drawingml/2006/main"/>
  </p:clrMapOvr>
</p:sld>
</file>