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14f73adba14b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5a4d1960ea4956"/>
  </p:sldMasterIdLst>
  <p:sldIdLst>
    <p:sldId xmlns:r="http://schemas.openxmlformats.org/officeDocument/2006/relationships" id="256" r:id="Re94fc69b15ad47ee"/>
    <p:sldId xmlns:r="http://schemas.openxmlformats.org/officeDocument/2006/relationships" id="257" r:id="Rbf401a8d0e7544d6"/>
    <p:sldId xmlns:r="http://schemas.openxmlformats.org/officeDocument/2006/relationships" id="258" r:id="R64a5798b79f84e16"/>
    <p:sldId xmlns:r="http://schemas.openxmlformats.org/officeDocument/2006/relationships" id="259" r:id="R13a168e983c34490"/>
    <p:sldId xmlns:r="http://schemas.openxmlformats.org/officeDocument/2006/relationships" id="260" r:id="Rb4b9d387f26f4663"/>
    <p:sldId xmlns:r="http://schemas.openxmlformats.org/officeDocument/2006/relationships" id="261" r:id="Rabca53dc8d194994"/>
    <p:sldId xmlns:r="http://schemas.openxmlformats.org/officeDocument/2006/relationships" id="262" r:id="R2e485dd6a5bb45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5a4d1960ea4956" /><Relationship Type="http://schemas.openxmlformats.org/officeDocument/2006/relationships/slide" Target="/ppt/slides/slide1.xml" Id="Re94fc69b15ad47ee" /><Relationship Type="http://schemas.openxmlformats.org/officeDocument/2006/relationships/slide" Target="/ppt/slides/slide2.xml" Id="Rbf401a8d0e7544d6" /><Relationship Type="http://schemas.openxmlformats.org/officeDocument/2006/relationships/slide" Target="/ppt/slides/slide3.xml" Id="R64a5798b79f84e16" /><Relationship Type="http://schemas.openxmlformats.org/officeDocument/2006/relationships/slide" Target="/ppt/slides/slide4.xml" Id="R13a168e983c34490" /><Relationship Type="http://schemas.openxmlformats.org/officeDocument/2006/relationships/slide" Target="/ppt/slides/slide5.xml" Id="Rb4b9d387f26f4663" /><Relationship Type="http://schemas.openxmlformats.org/officeDocument/2006/relationships/slide" Target="/ppt/slides/slide6.xml" Id="Rabca53dc8d194994" /><Relationship Type="http://schemas.openxmlformats.org/officeDocument/2006/relationships/slide" Target="/ppt/slides/slide7.xml" Id="R2e485dd6a5bb45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8fd6f0c1cc45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4275b20eb4038" /><Relationship Type="http://schemas.openxmlformats.org/officeDocument/2006/relationships/theme" Target="/ppt/slideMasters/theme/theme1.xml" Id="Rfbd03bfc482b4b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64275b20eb40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59c2719e04a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b9f81b0c546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9cdf8820a46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2ca1ba23a49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b74b4089c41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c8d4a49084b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835a2a00949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RPT PRODUCTION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RPT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RPT PRODUCTION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RPT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RPT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RPT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157 973 485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23 348 277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18 139 862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20 486 709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63 512 121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RPT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METALL INDUSTRI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RPT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78 66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980 874 656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RPT PRODUCTION AS</a:t>
            </a:r>
          </a:p>
        </p:txBody>
      </p:sp>
    </p:spTree>
  </p:cSld>
  <p:clrMapOvr>
    <a:masterClrMapping xmlns:a="http://schemas.openxmlformats.org/drawingml/2006/main"/>
  </p:clrMapOvr>
</p:sld>
</file>