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ec2866010441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8f751d7a4044a6"/>
  </p:sldMasterIdLst>
  <p:sldIdLst>
    <p:sldId xmlns:r="http://schemas.openxmlformats.org/officeDocument/2006/relationships" id="256" r:id="R90b5a95a6a334f36"/>
    <p:sldId xmlns:r="http://schemas.openxmlformats.org/officeDocument/2006/relationships" id="257" r:id="R65b9aa7ed86e429d"/>
    <p:sldId xmlns:r="http://schemas.openxmlformats.org/officeDocument/2006/relationships" id="258" r:id="Rf7a1532fc1134850"/>
    <p:sldId xmlns:r="http://schemas.openxmlformats.org/officeDocument/2006/relationships" id="259" r:id="Re904de0a41264856"/>
    <p:sldId xmlns:r="http://schemas.openxmlformats.org/officeDocument/2006/relationships" id="260" r:id="Rcbd63a18bce14eb3"/>
    <p:sldId xmlns:r="http://schemas.openxmlformats.org/officeDocument/2006/relationships" id="261" r:id="R5e742eb2fd014333"/>
    <p:sldId xmlns:r="http://schemas.openxmlformats.org/officeDocument/2006/relationships" id="262" r:id="Rc2e6c068c30847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f751d7a4044a6" /><Relationship Type="http://schemas.openxmlformats.org/officeDocument/2006/relationships/slide" Target="/ppt/slides/slide1.xml" Id="R90b5a95a6a334f36" /><Relationship Type="http://schemas.openxmlformats.org/officeDocument/2006/relationships/slide" Target="/ppt/slides/slide2.xml" Id="R65b9aa7ed86e429d" /><Relationship Type="http://schemas.openxmlformats.org/officeDocument/2006/relationships/slide" Target="/ppt/slides/slide3.xml" Id="Rf7a1532fc1134850" /><Relationship Type="http://schemas.openxmlformats.org/officeDocument/2006/relationships/slide" Target="/ppt/slides/slide4.xml" Id="Re904de0a41264856" /><Relationship Type="http://schemas.openxmlformats.org/officeDocument/2006/relationships/slide" Target="/ppt/slides/slide5.xml" Id="Rcbd63a18bce14eb3" /><Relationship Type="http://schemas.openxmlformats.org/officeDocument/2006/relationships/slide" Target="/ppt/slides/slide6.xml" Id="R5e742eb2fd014333" /><Relationship Type="http://schemas.openxmlformats.org/officeDocument/2006/relationships/slide" Target="/ppt/slides/slide7.xml" Id="Rc2e6c068c30847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77947b5094f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e6b8df8c546e1" /><Relationship Type="http://schemas.openxmlformats.org/officeDocument/2006/relationships/theme" Target="/ppt/slideMasters/theme/theme1.xml" Id="R564d59a9909e4b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ce6b8df8c546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601204b0549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0f068dac641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aec72b03f4a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083f1f04547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0dda15f904c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8f3c9c5e94a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6300ee6c346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TRØNDERBAS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TRØNDERBAS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TRØNDERBAS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TRØNDERBAS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TRØNDERBAS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TRØNDERBAS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366 300 970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259 932 587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194 927 783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198 384 943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723 963 144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TRØNDERBAS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IVAN ULSUND REDERI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TRØNDERBAS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06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980 874 516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TRØNDERBAS AS</a:t>
            </a:r>
          </a:p>
        </p:txBody>
      </p:sp>
    </p:spTree>
  </p:cSld>
  <p:clrMapOvr>
    <a:masterClrMapping xmlns:a="http://schemas.openxmlformats.org/drawingml/2006/main"/>
  </p:clrMapOvr>
</p:sld>
</file>