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c6961654244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4b9fa5e074b66"/>
  </p:sldMasterIdLst>
  <p:sldIdLst>
    <p:sldId xmlns:r="http://schemas.openxmlformats.org/officeDocument/2006/relationships" id="256" r:id="R41a4ec73f4ad4785"/>
    <p:sldId xmlns:r="http://schemas.openxmlformats.org/officeDocument/2006/relationships" id="257" r:id="Reb16363e51794c7f"/>
    <p:sldId xmlns:r="http://schemas.openxmlformats.org/officeDocument/2006/relationships" id="258" r:id="Rd817718938c64020"/>
    <p:sldId xmlns:r="http://schemas.openxmlformats.org/officeDocument/2006/relationships" id="259" r:id="R44bed19ea7dd4f8a"/>
    <p:sldId xmlns:r="http://schemas.openxmlformats.org/officeDocument/2006/relationships" id="260" r:id="R82a96b8061d54bb8"/>
    <p:sldId xmlns:r="http://schemas.openxmlformats.org/officeDocument/2006/relationships" id="261" r:id="Rc801df6dde7f468a"/>
    <p:sldId xmlns:r="http://schemas.openxmlformats.org/officeDocument/2006/relationships" id="262" r:id="R337913328136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4b9fa5e074b66" /><Relationship Type="http://schemas.openxmlformats.org/officeDocument/2006/relationships/slide" Target="/ppt/slides/slide1.xml" Id="R41a4ec73f4ad4785" /><Relationship Type="http://schemas.openxmlformats.org/officeDocument/2006/relationships/slide" Target="/ppt/slides/slide2.xml" Id="Reb16363e51794c7f" /><Relationship Type="http://schemas.openxmlformats.org/officeDocument/2006/relationships/slide" Target="/ppt/slides/slide3.xml" Id="Rd817718938c64020" /><Relationship Type="http://schemas.openxmlformats.org/officeDocument/2006/relationships/slide" Target="/ppt/slides/slide4.xml" Id="R44bed19ea7dd4f8a" /><Relationship Type="http://schemas.openxmlformats.org/officeDocument/2006/relationships/slide" Target="/ppt/slides/slide5.xml" Id="R82a96b8061d54bb8" /><Relationship Type="http://schemas.openxmlformats.org/officeDocument/2006/relationships/slide" Target="/ppt/slides/slide6.xml" Id="Rc801df6dde7f468a" /><Relationship Type="http://schemas.openxmlformats.org/officeDocument/2006/relationships/slide" Target="/ppt/slides/slide7.xml" Id="R337913328136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f0c5a3288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b871a0c874692" /><Relationship Type="http://schemas.openxmlformats.org/officeDocument/2006/relationships/theme" Target="/ppt/slideMasters/theme/theme1.xml" Id="R8008699f59484d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bb871a0c87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6c08ea53144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0dab68ec0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c7f84a3f5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f3fdcba1d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c1cc58946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c85eaa2b747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a9cf483e8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ELMANN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ELMANN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22 005 122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3 494 131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2 719 802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939 743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8 722 299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HOVDE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ANTONINO MICHELE MOLA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SOMMER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Tvetenveien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28 08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980 872 041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ELMANN AS</a:t>
            </a:r>
          </a:p>
        </p:txBody>
      </p:sp>
    </p:spTree>
  </p:cSld>
  <p:clrMapOvr>
    <a:masterClrMapping xmlns:a="http://schemas.openxmlformats.org/drawingml/2006/main"/>
  </p:clrMapOvr>
</p:sld>
</file>