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525c4674834c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1aeb0cb274878"/>
  </p:sldMasterIdLst>
  <p:sldIdLst>
    <p:sldId xmlns:r="http://schemas.openxmlformats.org/officeDocument/2006/relationships" id="256" r:id="Reef5164681e74f47"/>
    <p:sldId xmlns:r="http://schemas.openxmlformats.org/officeDocument/2006/relationships" id="257" r:id="R88e7b3a71c364f91"/>
    <p:sldId xmlns:r="http://schemas.openxmlformats.org/officeDocument/2006/relationships" id="258" r:id="Rd3fb315315a44303"/>
    <p:sldId xmlns:r="http://schemas.openxmlformats.org/officeDocument/2006/relationships" id="259" r:id="R8d6fa9875cd44356"/>
    <p:sldId xmlns:r="http://schemas.openxmlformats.org/officeDocument/2006/relationships" id="260" r:id="Rfe3cb3dd263c45ba"/>
    <p:sldId xmlns:r="http://schemas.openxmlformats.org/officeDocument/2006/relationships" id="261" r:id="Ra97b9a8067cc40bd"/>
    <p:sldId xmlns:r="http://schemas.openxmlformats.org/officeDocument/2006/relationships" id="262" r:id="R6909d78bdd3740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1aeb0cb274878" /><Relationship Type="http://schemas.openxmlformats.org/officeDocument/2006/relationships/slide" Target="/ppt/slides/slide1.xml" Id="Reef5164681e74f47" /><Relationship Type="http://schemas.openxmlformats.org/officeDocument/2006/relationships/slide" Target="/ppt/slides/slide2.xml" Id="R88e7b3a71c364f91" /><Relationship Type="http://schemas.openxmlformats.org/officeDocument/2006/relationships/slide" Target="/ppt/slides/slide3.xml" Id="Rd3fb315315a44303" /><Relationship Type="http://schemas.openxmlformats.org/officeDocument/2006/relationships/slide" Target="/ppt/slides/slide4.xml" Id="R8d6fa9875cd44356" /><Relationship Type="http://schemas.openxmlformats.org/officeDocument/2006/relationships/slide" Target="/ppt/slides/slide5.xml" Id="Rfe3cb3dd263c45ba" /><Relationship Type="http://schemas.openxmlformats.org/officeDocument/2006/relationships/slide" Target="/ppt/slides/slide6.xml" Id="Ra97b9a8067cc40bd" /><Relationship Type="http://schemas.openxmlformats.org/officeDocument/2006/relationships/slide" Target="/ppt/slides/slide7.xml" Id="R6909d78bdd3740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1020466a5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658b56c5f4882" /><Relationship Type="http://schemas.openxmlformats.org/officeDocument/2006/relationships/theme" Target="/ppt/slideMasters/theme/theme1.xml" Id="Rb04b8397c93944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3658b56c5f48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083c4389649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7e729607d4d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eb61b13c046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a24d8e8194d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2ab5ad08343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999f1852c4c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58795c7ec44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KEYLINK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KEYLINK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13 164 658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3 452 838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4 281 818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13 249 530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HENNING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WRANGELL KARI-ANNE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980 871 606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KEYLINK AS</a:t>
            </a:r>
          </a:p>
        </p:txBody>
      </p:sp>
    </p:spTree>
  </p:cSld>
  <p:clrMapOvr>
    <a:masterClrMapping xmlns:a="http://schemas.openxmlformats.org/drawingml/2006/main"/>
  </p:clrMapOvr>
</p:sld>
</file>