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0035abfe3a4d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36f33b8f224d6c"/>
  </p:sldMasterIdLst>
  <p:sldIdLst>
    <p:sldId xmlns:r="http://schemas.openxmlformats.org/officeDocument/2006/relationships" id="256" r:id="R78c5f1507f22453b"/>
    <p:sldId xmlns:r="http://schemas.openxmlformats.org/officeDocument/2006/relationships" id="257" r:id="Raaa28c0307544169"/>
    <p:sldId xmlns:r="http://schemas.openxmlformats.org/officeDocument/2006/relationships" id="258" r:id="Rb8028a92e8d24dcd"/>
    <p:sldId xmlns:r="http://schemas.openxmlformats.org/officeDocument/2006/relationships" id="259" r:id="R7268d946bf294860"/>
    <p:sldId xmlns:r="http://schemas.openxmlformats.org/officeDocument/2006/relationships" id="260" r:id="Rda4965e612c449fb"/>
    <p:sldId xmlns:r="http://schemas.openxmlformats.org/officeDocument/2006/relationships" id="261" r:id="R12aeb8fed17c4c98"/>
    <p:sldId xmlns:r="http://schemas.openxmlformats.org/officeDocument/2006/relationships" id="262" r:id="R93ddd28c4164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6f33b8f224d6c" /><Relationship Type="http://schemas.openxmlformats.org/officeDocument/2006/relationships/slide" Target="/ppt/slides/slide1.xml" Id="R78c5f1507f22453b" /><Relationship Type="http://schemas.openxmlformats.org/officeDocument/2006/relationships/slide" Target="/ppt/slides/slide2.xml" Id="Raaa28c0307544169" /><Relationship Type="http://schemas.openxmlformats.org/officeDocument/2006/relationships/slide" Target="/ppt/slides/slide3.xml" Id="Rb8028a92e8d24dcd" /><Relationship Type="http://schemas.openxmlformats.org/officeDocument/2006/relationships/slide" Target="/ppt/slides/slide4.xml" Id="R7268d946bf294860" /><Relationship Type="http://schemas.openxmlformats.org/officeDocument/2006/relationships/slide" Target="/ppt/slides/slide5.xml" Id="Rda4965e612c449fb" /><Relationship Type="http://schemas.openxmlformats.org/officeDocument/2006/relationships/slide" Target="/ppt/slides/slide6.xml" Id="R12aeb8fed17c4c98" /><Relationship Type="http://schemas.openxmlformats.org/officeDocument/2006/relationships/slide" Target="/ppt/slides/slide7.xml" Id="R93ddd28c4164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a176e3e35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0515bf42e4f46" /><Relationship Type="http://schemas.openxmlformats.org/officeDocument/2006/relationships/theme" Target="/ppt/slideMasters/theme/theme1.xml" Id="R79abf203edd340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0515bf42e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8f414022d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6ac5334e2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9c30cd7984f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c24458184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07368fae5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e9b46996c47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ae8baf6d248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5 168 347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−1 033 048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25 810 409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309 842 127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513 632 278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CALINKA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LEOPARD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MAGENTA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 ERIK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27 17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980 864 413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MACAMA AS</a:t>
            </a:r>
          </a:p>
        </p:txBody>
      </p:sp>
    </p:spTree>
  </p:cSld>
  <p:clrMapOvr>
    <a:masterClrMapping xmlns:a="http://schemas.openxmlformats.org/drawingml/2006/main"/>
  </p:clrMapOvr>
</p:sld>
</file>