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279ed0990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020af60ee4137"/>
  </p:sldMasterIdLst>
  <p:sldIdLst>
    <p:sldId xmlns:r="http://schemas.openxmlformats.org/officeDocument/2006/relationships" id="256" r:id="Rc1683eec0f424012"/>
    <p:sldId xmlns:r="http://schemas.openxmlformats.org/officeDocument/2006/relationships" id="257" r:id="R0a866953e58a4397"/>
    <p:sldId xmlns:r="http://schemas.openxmlformats.org/officeDocument/2006/relationships" id="258" r:id="Rb71214987dd94509"/>
    <p:sldId xmlns:r="http://schemas.openxmlformats.org/officeDocument/2006/relationships" id="259" r:id="R9214139d3d104162"/>
    <p:sldId xmlns:r="http://schemas.openxmlformats.org/officeDocument/2006/relationships" id="260" r:id="R6628620891a7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020af60ee4137" /><Relationship Type="http://schemas.openxmlformats.org/officeDocument/2006/relationships/slide" Target="/ppt/slides/slide1.xml" Id="Rc1683eec0f424012" /><Relationship Type="http://schemas.openxmlformats.org/officeDocument/2006/relationships/slide" Target="/ppt/slides/slide2.xml" Id="R0a866953e58a4397" /><Relationship Type="http://schemas.openxmlformats.org/officeDocument/2006/relationships/slide" Target="/ppt/slides/slide3.xml" Id="Rb71214987dd94509" /><Relationship Type="http://schemas.openxmlformats.org/officeDocument/2006/relationships/slide" Target="/ppt/slides/slide4.xml" Id="R9214139d3d104162" /><Relationship Type="http://schemas.openxmlformats.org/officeDocument/2006/relationships/slide" Target="/ppt/slides/slide5.xml" Id="R6628620891a7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6692a18a2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8c7cac431449a" /><Relationship Type="http://schemas.openxmlformats.org/officeDocument/2006/relationships/theme" Target="/ppt/slideMasters/theme/theme1.xml" Id="R2aab62a63f7b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8c7cac431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9c29b3393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2c8b1dd64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75d51e2b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fa3606de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1ad551713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 DISTRIBUSJON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DISTRIBUSJON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980 862 909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DISTRIBUSJON AS</a:t>
            </a:r>
          </a:p>
        </p:txBody>
      </p:sp>
    </p:spTree>
  </p:cSld>
  <p:clrMapOvr>
    <a:masterClrMapping xmlns:a="http://schemas.openxmlformats.org/drawingml/2006/main"/>
  </p:clrMapOvr>
</p:sld>
</file>