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f69cba55c4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d17afff940485e"/>
  </p:sldMasterIdLst>
  <p:sldIdLst>
    <p:sldId xmlns:r="http://schemas.openxmlformats.org/officeDocument/2006/relationships" id="256" r:id="R3d7854c0ab9c4319"/>
    <p:sldId xmlns:r="http://schemas.openxmlformats.org/officeDocument/2006/relationships" id="257" r:id="R77c1415e533d4155"/>
    <p:sldId xmlns:r="http://schemas.openxmlformats.org/officeDocument/2006/relationships" id="258" r:id="R37a1107e4a8148d7"/>
    <p:sldId xmlns:r="http://schemas.openxmlformats.org/officeDocument/2006/relationships" id="259" r:id="R6078105f13944ea1"/>
    <p:sldId xmlns:r="http://schemas.openxmlformats.org/officeDocument/2006/relationships" id="260" r:id="R9c08ee89fa914dfd"/>
    <p:sldId xmlns:r="http://schemas.openxmlformats.org/officeDocument/2006/relationships" id="261" r:id="R874e969b840c4627"/>
    <p:sldId xmlns:r="http://schemas.openxmlformats.org/officeDocument/2006/relationships" id="262" r:id="R2ae554c01576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17afff940485e" /><Relationship Type="http://schemas.openxmlformats.org/officeDocument/2006/relationships/slide" Target="/ppt/slides/slide1.xml" Id="R3d7854c0ab9c4319" /><Relationship Type="http://schemas.openxmlformats.org/officeDocument/2006/relationships/slide" Target="/ppt/slides/slide2.xml" Id="R77c1415e533d4155" /><Relationship Type="http://schemas.openxmlformats.org/officeDocument/2006/relationships/slide" Target="/ppt/slides/slide3.xml" Id="R37a1107e4a8148d7" /><Relationship Type="http://schemas.openxmlformats.org/officeDocument/2006/relationships/slide" Target="/ppt/slides/slide4.xml" Id="R6078105f13944ea1" /><Relationship Type="http://schemas.openxmlformats.org/officeDocument/2006/relationships/slide" Target="/ppt/slides/slide5.xml" Id="R9c08ee89fa914dfd" /><Relationship Type="http://schemas.openxmlformats.org/officeDocument/2006/relationships/slide" Target="/ppt/slides/slide6.xml" Id="R874e969b840c4627" /><Relationship Type="http://schemas.openxmlformats.org/officeDocument/2006/relationships/slide" Target="/ppt/slides/slide7.xml" Id="R2ae554c01576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77578b3ea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f3edfabec4ba3" /><Relationship Type="http://schemas.openxmlformats.org/officeDocument/2006/relationships/theme" Target="/ppt/slideMasters/theme/theme1.xml" Id="R0a6bdb404cac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bf3edfabec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d4604aa854a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27c68e42a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7afceead2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2427b2cfd42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27307954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d29aec4d840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e8f64e323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LONG WEI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WEI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 WEI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WEI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WEI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WEI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WEI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DAGFINN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PER HEIBERG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WEI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980 848 418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LONG WEI TRADING AS</a:t>
            </a:r>
          </a:p>
        </p:txBody>
      </p:sp>
    </p:spTree>
  </p:cSld>
  <p:clrMapOvr>
    <a:masterClrMapping xmlns:a="http://schemas.openxmlformats.org/drawingml/2006/main"/>
  </p:clrMapOvr>
</p:sld>
</file>