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4226b319c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caf0021d5545d3"/>
  </p:sldMasterIdLst>
  <p:sldIdLst>
    <p:sldId xmlns:r="http://schemas.openxmlformats.org/officeDocument/2006/relationships" id="256" r:id="R6d7708cb942d40c0"/>
    <p:sldId xmlns:r="http://schemas.openxmlformats.org/officeDocument/2006/relationships" id="257" r:id="R5d84342fe23b4a57"/>
    <p:sldId xmlns:r="http://schemas.openxmlformats.org/officeDocument/2006/relationships" id="258" r:id="R25a04756fc254e85"/>
    <p:sldId xmlns:r="http://schemas.openxmlformats.org/officeDocument/2006/relationships" id="259" r:id="R0952543db4b34f46"/>
    <p:sldId xmlns:r="http://schemas.openxmlformats.org/officeDocument/2006/relationships" id="260" r:id="Rb6d10c9f615c43ec"/>
    <p:sldId xmlns:r="http://schemas.openxmlformats.org/officeDocument/2006/relationships" id="261" r:id="R72143a3d2a1a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af0021d5545d3" /><Relationship Type="http://schemas.openxmlformats.org/officeDocument/2006/relationships/slide" Target="/ppt/slides/slide1.xml" Id="R6d7708cb942d40c0" /><Relationship Type="http://schemas.openxmlformats.org/officeDocument/2006/relationships/slide" Target="/ppt/slides/slide2.xml" Id="R5d84342fe23b4a57" /><Relationship Type="http://schemas.openxmlformats.org/officeDocument/2006/relationships/slide" Target="/ppt/slides/slide3.xml" Id="R25a04756fc254e85" /><Relationship Type="http://schemas.openxmlformats.org/officeDocument/2006/relationships/slide" Target="/ppt/slides/slide4.xml" Id="R0952543db4b34f46" /><Relationship Type="http://schemas.openxmlformats.org/officeDocument/2006/relationships/slide" Target="/ppt/slides/slide5.xml" Id="Rb6d10c9f615c43ec" /><Relationship Type="http://schemas.openxmlformats.org/officeDocument/2006/relationships/slide" Target="/ppt/slides/slide6.xml" Id="R72143a3d2a1a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92f4e35db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6d0fd88354077" /><Relationship Type="http://schemas.openxmlformats.org/officeDocument/2006/relationships/theme" Target="/ppt/slideMasters/theme/theme1.xml" Id="R21ae630c6b0b45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6d0fd8835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17adf55b848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8f10ce13b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f3dae56c4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42f785508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a7c855c17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310529667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LOGISTIC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LOGISTIC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124 884 000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−35 235 000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980 814 734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LOGISTIC SERVICES AS</a:t>
            </a:r>
          </a:p>
        </p:txBody>
      </p:sp>
    </p:spTree>
  </p:cSld>
  <p:clrMapOvr>
    <a:masterClrMapping xmlns:a="http://schemas.openxmlformats.org/drawingml/2006/main"/>
  </p:clrMapOvr>
</p:sld>
</file>