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d8e8096cfb47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569f3f21c34397"/>
  </p:sldMasterIdLst>
  <p:sldIdLst>
    <p:sldId xmlns:r="http://schemas.openxmlformats.org/officeDocument/2006/relationships" id="256" r:id="R3c6cd730ac1048eb"/>
    <p:sldId xmlns:r="http://schemas.openxmlformats.org/officeDocument/2006/relationships" id="257" r:id="R6878ed837c724ab6"/>
    <p:sldId xmlns:r="http://schemas.openxmlformats.org/officeDocument/2006/relationships" id="258" r:id="Rf21566fbd8784fe8"/>
    <p:sldId xmlns:r="http://schemas.openxmlformats.org/officeDocument/2006/relationships" id="259" r:id="R4fbe79481ef04b4c"/>
    <p:sldId xmlns:r="http://schemas.openxmlformats.org/officeDocument/2006/relationships" id="260" r:id="R5627afae1c7741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569f3f21c34397" /><Relationship Type="http://schemas.openxmlformats.org/officeDocument/2006/relationships/slide" Target="/ppt/slides/slide1.xml" Id="R3c6cd730ac1048eb" /><Relationship Type="http://schemas.openxmlformats.org/officeDocument/2006/relationships/slide" Target="/ppt/slides/slide2.xml" Id="R6878ed837c724ab6" /><Relationship Type="http://schemas.openxmlformats.org/officeDocument/2006/relationships/slide" Target="/ppt/slides/slide3.xml" Id="Rf21566fbd8784fe8" /><Relationship Type="http://schemas.openxmlformats.org/officeDocument/2006/relationships/slide" Target="/ppt/slides/slide4.xml" Id="R4fbe79481ef04b4c" /><Relationship Type="http://schemas.openxmlformats.org/officeDocument/2006/relationships/slide" Target="/ppt/slides/slide5.xml" Id="R5627afae1c7741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e3ba520e9046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14e2b0d2d4b34" /><Relationship Type="http://schemas.openxmlformats.org/officeDocument/2006/relationships/theme" Target="/ppt/slideMasters/theme/theme1.xml" Id="R2c204bf829c947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414e2b0d2d4b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3b3570151041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92e629b4242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92284a53cc46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a7000fff940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02ef9db2144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FINSTAD &amp; TEIG ANS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FINSTAD &amp; TEIG ANS ble etablert [år] og holder til i Askim.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Moenshagen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1813 Askim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980 809 331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