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a44708e23446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4e1a1167ff448b"/>
  </p:sldMasterIdLst>
  <p:sldIdLst>
    <p:sldId xmlns:r="http://schemas.openxmlformats.org/officeDocument/2006/relationships" id="256" r:id="Rbe0f7a37747944e4"/>
    <p:sldId xmlns:r="http://schemas.openxmlformats.org/officeDocument/2006/relationships" id="257" r:id="R2687a7b0a62e422b"/>
    <p:sldId xmlns:r="http://schemas.openxmlformats.org/officeDocument/2006/relationships" id="258" r:id="R44154deec3e34745"/>
    <p:sldId xmlns:r="http://schemas.openxmlformats.org/officeDocument/2006/relationships" id="259" r:id="Rd89f49929aa147e2"/>
    <p:sldId xmlns:r="http://schemas.openxmlformats.org/officeDocument/2006/relationships" id="260" r:id="Rc7c5c202f73347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4e1a1167ff448b" /><Relationship Type="http://schemas.openxmlformats.org/officeDocument/2006/relationships/slide" Target="/ppt/slides/slide1.xml" Id="Rbe0f7a37747944e4" /><Relationship Type="http://schemas.openxmlformats.org/officeDocument/2006/relationships/slide" Target="/ppt/slides/slide2.xml" Id="R2687a7b0a62e422b" /><Relationship Type="http://schemas.openxmlformats.org/officeDocument/2006/relationships/slide" Target="/ppt/slides/slide3.xml" Id="R44154deec3e34745" /><Relationship Type="http://schemas.openxmlformats.org/officeDocument/2006/relationships/slide" Target="/ppt/slides/slide4.xml" Id="Rd89f49929aa147e2" /><Relationship Type="http://schemas.openxmlformats.org/officeDocument/2006/relationships/slide" Target="/ppt/slides/slide5.xml" Id="Rc7c5c202f73347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55aa40115a4a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83ffc65a624d35" /><Relationship Type="http://schemas.openxmlformats.org/officeDocument/2006/relationships/theme" Target="/ppt/slideMasters/theme/theme1.xml" Id="R0933d5850b844c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83ffc65a624d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b70ff9be0144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3044276f044d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a93cd9418f4a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3933ffa2cd4e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cab717a86e47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FINSTAD &amp; TEIG ANS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FINSTAD &amp; TEIG ANS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FINSTAD &amp; TEIG ANS ble etablert [år] og holder til i Askim.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FINSTAD &amp; TEIG ANS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FINSTAD &amp; TEIG ANS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FINSTAD &amp; TEIG ANS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Moenshagen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1813 Askim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980 809 331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FINSTAD &amp; TEIG ANS</a:t>
            </a:r>
          </a:p>
        </p:txBody>
      </p:sp>
    </p:spTree>
  </p:cSld>
  <p:clrMapOvr>
    <a:masterClrMapping xmlns:a="http://schemas.openxmlformats.org/drawingml/2006/main"/>
  </p:clrMapOvr>
</p:sld>
</file>