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7fcb60c6404b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f4f1fdf074f7a"/>
  </p:sldMasterIdLst>
  <p:sldIdLst>
    <p:sldId xmlns:r="http://schemas.openxmlformats.org/officeDocument/2006/relationships" id="256" r:id="R4bb99626f8484f3c"/>
    <p:sldId xmlns:r="http://schemas.openxmlformats.org/officeDocument/2006/relationships" id="257" r:id="R0751b66a3e814c84"/>
    <p:sldId xmlns:r="http://schemas.openxmlformats.org/officeDocument/2006/relationships" id="258" r:id="R3c4e590312f948a3"/>
    <p:sldId xmlns:r="http://schemas.openxmlformats.org/officeDocument/2006/relationships" id="259" r:id="R9389d40b76b04cca"/>
    <p:sldId xmlns:r="http://schemas.openxmlformats.org/officeDocument/2006/relationships" id="260" r:id="Ra137d987e4874f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f4f1fdf074f7a" /><Relationship Type="http://schemas.openxmlformats.org/officeDocument/2006/relationships/slide" Target="/ppt/slides/slide1.xml" Id="R4bb99626f8484f3c" /><Relationship Type="http://schemas.openxmlformats.org/officeDocument/2006/relationships/slide" Target="/ppt/slides/slide2.xml" Id="R0751b66a3e814c84" /><Relationship Type="http://schemas.openxmlformats.org/officeDocument/2006/relationships/slide" Target="/ppt/slides/slide3.xml" Id="R3c4e590312f948a3" /><Relationship Type="http://schemas.openxmlformats.org/officeDocument/2006/relationships/slide" Target="/ppt/slides/slide4.xml" Id="R9389d40b76b04cca" /><Relationship Type="http://schemas.openxmlformats.org/officeDocument/2006/relationships/slide" Target="/ppt/slides/slide5.xml" Id="Ra137d987e4874f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0af895649549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55ac0ace940bf" /><Relationship Type="http://schemas.openxmlformats.org/officeDocument/2006/relationships/theme" Target="/ppt/slideMasters/theme/theme1.xml" Id="Re727cd2576d746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655ac0ace940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04aaa66124d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84e004a354d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191bd4c444c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6dc3659d9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394bc6896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BÅTKOMPANIET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BÅTKOMPANIET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BÅTKOMPANIET BODØ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BÅTKOMPANIET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BÅTKOMPANIET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BÅTKOMPANIET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980 797 724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BÅTKOMPANIET BODØ AS</a:t>
            </a:r>
          </a:p>
        </p:txBody>
      </p:sp>
    </p:spTree>
  </p:cSld>
  <p:clrMapOvr>
    <a:masterClrMapping xmlns:a="http://schemas.openxmlformats.org/drawingml/2006/main"/>
  </p:clrMapOvr>
</p:sld>
</file>