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65fb78400c4e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f6791534ca4242"/>
  </p:sldMasterIdLst>
  <p:sldIdLst>
    <p:sldId xmlns:r="http://schemas.openxmlformats.org/officeDocument/2006/relationships" id="256" r:id="R4307ffc2b46847ca"/>
    <p:sldId xmlns:r="http://schemas.openxmlformats.org/officeDocument/2006/relationships" id="257" r:id="Rabbae2626ab94dba"/>
    <p:sldId xmlns:r="http://schemas.openxmlformats.org/officeDocument/2006/relationships" id="258" r:id="R1af94c9f1d81427d"/>
    <p:sldId xmlns:r="http://schemas.openxmlformats.org/officeDocument/2006/relationships" id="259" r:id="Rc672506b883a4ed3"/>
    <p:sldId xmlns:r="http://schemas.openxmlformats.org/officeDocument/2006/relationships" id="260" r:id="Rab02bb630cf94d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6791534ca4242" /><Relationship Type="http://schemas.openxmlformats.org/officeDocument/2006/relationships/slide" Target="/ppt/slides/slide1.xml" Id="R4307ffc2b46847ca" /><Relationship Type="http://schemas.openxmlformats.org/officeDocument/2006/relationships/slide" Target="/ppt/slides/slide2.xml" Id="Rabbae2626ab94dba" /><Relationship Type="http://schemas.openxmlformats.org/officeDocument/2006/relationships/slide" Target="/ppt/slides/slide3.xml" Id="R1af94c9f1d81427d" /><Relationship Type="http://schemas.openxmlformats.org/officeDocument/2006/relationships/slide" Target="/ppt/slides/slide4.xml" Id="Rc672506b883a4ed3" /><Relationship Type="http://schemas.openxmlformats.org/officeDocument/2006/relationships/slide" Target="/ppt/slides/slide5.xml" Id="Rab02bb630cf94d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424bc5307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44f218bd649fc" /><Relationship Type="http://schemas.openxmlformats.org/officeDocument/2006/relationships/theme" Target="/ppt/slideMasters/theme/theme1.xml" Id="R6b38f7082434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d44f218bd649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4491a2c0d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753b7847c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f59642c0546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6207f708f4f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f4757cca44f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KVAKO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980 790 746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KVAKO AS</a:t>
            </a:r>
          </a:p>
        </p:txBody>
      </p:sp>
    </p:spTree>
  </p:cSld>
  <p:clrMapOvr>
    <a:masterClrMapping xmlns:a="http://schemas.openxmlformats.org/drawingml/2006/main"/>
  </p:clrMapOvr>
</p:sld>
</file>