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6f6aee4369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14416bd8c49ea"/>
  </p:sldMasterIdLst>
  <p:sldIdLst>
    <p:sldId xmlns:r="http://schemas.openxmlformats.org/officeDocument/2006/relationships" id="256" r:id="R346f5062d345429f"/>
    <p:sldId xmlns:r="http://schemas.openxmlformats.org/officeDocument/2006/relationships" id="257" r:id="Rc1bf9117e5ac4f3f"/>
    <p:sldId xmlns:r="http://schemas.openxmlformats.org/officeDocument/2006/relationships" id="258" r:id="Raec2e8eb18244f47"/>
    <p:sldId xmlns:r="http://schemas.openxmlformats.org/officeDocument/2006/relationships" id="259" r:id="Rc5f674f480c74c8d"/>
    <p:sldId xmlns:r="http://schemas.openxmlformats.org/officeDocument/2006/relationships" id="260" r:id="R473852f58f5d41e0"/>
    <p:sldId xmlns:r="http://schemas.openxmlformats.org/officeDocument/2006/relationships" id="261" r:id="Rc5bc237207f6470c"/>
    <p:sldId xmlns:r="http://schemas.openxmlformats.org/officeDocument/2006/relationships" id="262" r:id="R88370554578a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14416bd8c49ea" /><Relationship Type="http://schemas.openxmlformats.org/officeDocument/2006/relationships/slide" Target="/ppt/slides/slide1.xml" Id="R346f5062d345429f" /><Relationship Type="http://schemas.openxmlformats.org/officeDocument/2006/relationships/slide" Target="/ppt/slides/slide2.xml" Id="Rc1bf9117e5ac4f3f" /><Relationship Type="http://schemas.openxmlformats.org/officeDocument/2006/relationships/slide" Target="/ppt/slides/slide3.xml" Id="Raec2e8eb18244f47" /><Relationship Type="http://schemas.openxmlformats.org/officeDocument/2006/relationships/slide" Target="/ppt/slides/slide4.xml" Id="Rc5f674f480c74c8d" /><Relationship Type="http://schemas.openxmlformats.org/officeDocument/2006/relationships/slide" Target="/ppt/slides/slide5.xml" Id="R473852f58f5d41e0" /><Relationship Type="http://schemas.openxmlformats.org/officeDocument/2006/relationships/slide" Target="/ppt/slides/slide6.xml" Id="Rc5bc237207f6470c" /><Relationship Type="http://schemas.openxmlformats.org/officeDocument/2006/relationships/slide" Target="/ppt/slides/slide7.xml" Id="R88370554578a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f8487fa28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aacd5d2d4f6e" /><Relationship Type="http://schemas.openxmlformats.org/officeDocument/2006/relationships/theme" Target="/ppt/slideMasters/theme/theme1.xml" Id="Rc6b37013eeab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6aacd5d2d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8941887c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d5c6c820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8be7e34a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89fd6187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04558deaa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ec73101d548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9ac499283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MEIDELL 99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MEIDELL 99 AS ble etablert [år] og holder til i Onarheim.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512 283 917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84 530 191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699 006 127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MEIDELL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Flakkavågsvegen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5694 Onarheim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MEIDELL 99 AS</a:t>
            </a:r>
          </a:p>
        </p:txBody>
      </p:sp>
    </p:spTree>
  </p:cSld>
  <p:clrMapOvr>
    <a:masterClrMapping xmlns:a="http://schemas.openxmlformats.org/drawingml/2006/main"/>
  </p:clrMapOvr>
</p:sld>
</file>