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4b2b2ac46f44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90afb438a84926"/>
  </p:sldMasterIdLst>
  <p:sldIdLst>
    <p:sldId xmlns:r="http://schemas.openxmlformats.org/officeDocument/2006/relationships" id="256" r:id="Rc17e2290a1424c66"/>
    <p:sldId xmlns:r="http://schemas.openxmlformats.org/officeDocument/2006/relationships" id="257" r:id="R1a42892b92bf40a7"/>
    <p:sldId xmlns:r="http://schemas.openxmlformats.org/officeDocument/2006/relationships" id="258" r:id="R9edab9067df4459a"/>
    <p:sldId xmlns:r="http://schemas.openxmlformats.org/officeDocument/2006/relationships" id="259" r:id="Re878653f69a44c1a"/>
    <p:sldId xmlns:r="http://schemas.openxmlformats.org/officeDocument/2006/relationships" id="260" r:id="R23ac0ecf3fcd4488"/>
    <p:sldId xmlns:r="http://schemas.openxmlformats.org/officeDocument/2006/relationships" id="261" r:id="Rcb467b297fe7408b"/>
    <p:sldId xmlns:r="http://schemas.openxmlformats.org/officeDocument/2006/relationships" id="262" r:id="R580f270ff6fa43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90afb438a84926" /><Relationship Type="http://schemas.openxmlformats.org/officeDocument/2006/relationships/slide" Target="/ppt/slides/slide1.xml" Id="Rc17e2290a1424c66" /><Relationship Type="http://schemas.openxmlformats.org/officeDocument/2006/relationships/slide" Target="/ppt/slides/slide2.xml" Id="R1a42892b92bf40a7" /><Relationship Type="http://schemas.openxmlformats.org/officeDocument/2006/relationships/slide" Target="/ppt/slides/slide3.xml" Id="R9edab9067df4459a" /><Relationship Type="http://schemas.openxmlformats.org/officeDocument/2006/relationships/slide" Target="/ppt/slides/slide4.xml" Id="Re878653f69a44c1a" /><Relationship Type="http://schemas.openxmlformats.org/officeDocument/2006/relationships/slide" Target="/ppt/slides/slide5.xml" Id="R23ac0ecf3fcd4488" /><Relationship Type="http://schemas.openxmlformats.org/officeDocument/2006/relationships/slide" Target="/ppt/slides/slide6.xml" Id="Rcb467b297fe7408b" /><Relationship Type="http://schemas.openxmlformats.org/officeDocument/2006/relationships/slide" Target="/ppt/slides/slide7.xml" Id="R580f270ff6fa43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1336fd7cf41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fc7bccb094d20" /><Relationship Type="http://schemas.openxmlformats.org/officeDocument/2006/relationships/theme" Target="/ppt/slideMasters/theme/theme1.xml" Id="R90bec9e886034d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fc7bccb094d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8939c5cb243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9d7fa2f2a4c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7680517aa48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7a5591762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42fbcafe748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b456b13bb46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d19b8152848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RIKTIGREGNSKAP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RIKTIGREGNSKAP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RIKTIGREGNSKAP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RIKTIGREGNSKAP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RIKTIGREGNSKAP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RIKTIGREGNSKAP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4 322 783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649 395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1 448 803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RIKTIGREGNSKAP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IQBAL NOSHEEN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ASHRAF NAUMAN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ANJEM SHERAZ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RIKTIGREGNSKAP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RIKTIGREGNSKAP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 torgvei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43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post@riktigregnskap.no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www.riktigregnskap.no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980 758 656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RIKTIGREGNSKAP AS</a:t>
            </a:r>
          </a:p>
        </p:txBody>
      </p:sp>
    </p:spTree>
  </p:cSld>
  <p:clrMapOvr>
    <a:masterClrMapping xmlns:a="http://schemas.openxmlformats.org/drawingml/2006/main"/>
  </p:clrMapOvr>
</p:sld>
</file>