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8ea4cd930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ed9ce582d4f37"/>
  </p:sldMasterIdLst>
  <p:sldIdLst>
    <p:sldId xmlns:r="http://schemas.openxmlformats.org/officeDocument/2006/relationships" id="256" r:id="R2af29151e30241dd"/>
    <p:sldId xmlns:r="http://schemas.openxmlformats.org/officeDocument/2006/relationships" id="257" r:id="R06044eb55d244691"/>
    <p:sldId xmlns:r="http://schemas.openxmlformats.org/officeDocument/2006/relationships" id="258" r:id="R2de485c41f114a46"/>
    <p:sldId xmlns:r="http://schemas.openxmlformats.org/officeDocument/2006/relationships" id="259" r:id="R5919eb39441c4230"/>
    <p:sldId xmlns:r="http://schemas.openxmlformats.org/officeDocument/2006/relationships" id="260" r:id="R2919239be217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ed9ce582d4f37" /><Relationship Type="http://schemas.openxmlformats.org/officeDocument/2006/relationships/slide" Target="/ppt/slides/slide1.xml" Id="R2af29151e30241dd" /><Relationship Type="http://schemas.openxmlformats.org/officeDocument/2006/relationships/slide" Target="/ppt/slides/slide2.xml" Id="R06044eb55d244691" /><Relationship Type="http://schemas.openxmlformats.org/officeDocument/2006/relationships/slide" Target="/ppt/slides/slide3.xml" Id="R2de485c41f114a46" /><Relationship Type="http://schemas.openxmlformats.org/officeDocument/2006/relationships/slide" Target="/ppt/slides/slide4.xml" Id="R5919eb39441c4230" /><Relationship Type="http://schemas.openxmlformats.org/officeDocument/2006/relationships/slide" Target="/ppt/slides/slide5.xml" Id="R2919239be217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9838dd000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02b38c4864505" /><Relationship Type="http://schemas.openxmlformats.org/officeDocument/2006/relationships/theme" Target="/ppt/slideMasters/theme/theme1.xml" Id="R7f88d13facca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02b38c48645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136c04d3c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542f54adb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5275e8a6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d8a9a3810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ab20ccc05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&amp; DYSVIK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&amp; DYSVIK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&amp; DYSVIK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&amp; DYSVIK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&amp; DYSVIK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&amp; DYSVIK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980 741 087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&amp; DYSVIK BERGEN AS</a:t>
            </a:r>
          </a:p>
        </p:txBody>
      </p:sp>
    </p:spTree>
  </p:cSld>
  <p:clrMapOvr>
    <a:masterClrMapping xmlns:a="http://schemas.openxmlformats.org/drawingml/2006/main"/>
  </p:clrMapOvr>
</p:sld>
</file>