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fd9221a3a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9b564089a42ac"/>
  </p:sldMasterIdLst>
  <p:sldIdLst>
    <p:sldId xmlns:r="http://schemas.openxmlformats.org/officeDocument/2006/relationships" id="256" r:id="Rdddb2b4c14a642de"/>
    <p:sldId xmlns:r="http://schemas.openxmlformats.org/officeDocument/2006/relationships" id="257" r:id="Rf0a98e23af284835"/>
    <p:sldId xmlns:r="http://schemas.openxmlformats.org/officeDocument/2006/relationships" id="258" r:id="R2f4f1c03826c4e74"/>
    <p:sldId xmlns:r="http://schemas.openxmlformats.org/officeDocument/2006/relationships" id="259" r:id="Rfcf94c1680a34499"/>
    <p:sldId xmlns:r="http://schemas.openxmlformats.org/officeDocument/2006/relationships" id="260" r:id="R6545cc4500334d61"/>
    <p:sldId xmlns:r="http://schemas.openxmlformats.org/officeDocument/2006/relationships" id="261" r:id="R7d39d386080a475f"/>
    <p:sldId xmlns:r="http://schemas.openxmlformats.org/officeDocument/2006/relationships" id="262" r:id="R3f6d845ec3fd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9b564089a42ac" /><Relationship Type="http://schemas.openxmlformats.org/officeDocument/2006/relationships/slide" Target="/ppt/slides/slide1.xml" Id="Rdddb2b4c14a642de" /><Relationship Type="http://schemas.openxmlformats.org/officeDocument/2006/relationships/slide" Target="/ppt/slides/slide2.xml" Id="Rf0a98e23af284835" /><Relationship Type="http://schemas.openxmlformats.org/officeDocument/2006/relationships/slide" Target="/ppt/slides/slide3.xml" Id="R2f4f1c03826c4e74" /><Relationship Type="http://schemas.openxmlformats.org/officeDocument/2006/relationships/slide" Target="/ppt/slides/slide4.xml" Id="Rfcf94c1680a34499" /><Relationship Type="http://schemas.openxmlformats.org/officeDocument/2006/relationships/slide" Target="/ppt/slides/slide5.xml" Id="R6545cc4500334d61" /><Relationship Type="http://schemas.openxmlformats.org/officeDocument/2006/relationships/slide" Target="/ppt/slides/slide6.xml" Id="R7d39d386080a475f" /><Relationship Type="http://schemas.openxmlformats.org/officeDocument/2006/relationships/slide" Target="/ppt/slides/slide7.xml" Id="R3f6d845ec3fd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12317b6a3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22c1b41544f14" /><Relationship Type="http://schemas.openxmlformats.org/officeDocument/2006/relationships/theme" Target="/ppt/slideMasters/theme/theme1.xml" Id="R241b2829ed1c41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22c1b4154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4b2648d8a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72e98984043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3532a3641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3a0fcdea7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12dfd6e8e4a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06f39275140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0a0bc9c5d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KARMSUND MARITIME OFFSHORE SUPPLY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MARITIME OFFSHORE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MARITIME OFFSHORE SUPPLY AS ble etablert [år] og holder til i Kvitsøy.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MARITIME OFFSHORE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MARITIME OFFSHORE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MARITIME OFFSHORE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68 025 924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14 769 065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15 146 498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40 791 712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MARITIME OFFSHORE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KARMSUND MARITIME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MARITIME OFFSHORE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Vollsøytoppen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4180 Kvitsøy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43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980 734 293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KARMSUND MARITIME OFFSHORE SUPPLY AS</a:t>
            </a:r>
          </a:p>
        </p:txBody>
      </p:sp>
    </p:spTree>
  </p:cSld>
  <p:clrMapOvr>
    <a:masterClrMapping xmlns:a="http://schemas.openxmlformats.org/drawingml/2006/main"/>
  </p:clrMapOvr>
</p:sld>
</file>