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f1a16d57ba42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24f403bc614b2f"/>
  </p:sldMasterIdLst>
  <p:sldIdLst>
    <p:sldId xmlns:r="http://schemas.openxmlformats.org/officeDocument/2006/relationships" id="256" r:id="Rc5f6d7a8d7024c54"/>
    <p:sldId xmlns:r="http://schemas.openxmlformats.org/officeDocument/2006/relationships" id="257" r:id="R361b7dfbe52447de"/>
    <p:sldId xmlns:r="http://schemas.openxmlformats.org/officeDocument/2006/relationships" id="258" r:id="R2597a721727344f3"/>
    <p:sldId xmlns:r="http://schemas.openxmlformats.org/officeDocument/2006/relationships" id="259" r:id="R82d6306e03f14680"/>
    <p:sldId xmlns:r="http://schemas.openxmlformats.org/officeDocument/2006/relationships" id="260" r:id="Raa5998e272bc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4f403bc614b2f" /><Relationship Type="http://schemas.openxmlformats.org/officeDocument/2006/relationships/slide" Target="/ppt/slides/slide1.xml" Id="Rc5f6d7a8d7024c54" /><Relationship Type="http://schemas.openxmlformats.org/officeDocument/2006/relationships/slide" Target="/ppt/slides/slide2.xml" Id="R361b7dfbe52447de" /><Relationship Type="http://schemas.openxmlformats.org/officeDocument/2006/relationships/slide" Target="/ppt/slides/slide3.xml" Id="R2597a721727344f3" /><Relationship Type="http://schemas.openxmlformats.org/officeDocument/2006/relationships/slide" Target="/ppt/slides/slide4.xml" Id="R82d6306e03f14680" /><Relationship Type="http://schemas.openxmlformats.org/officeDocument/2006/relationships/slide" Target="/ppt/slides/slide5.xml" Id="Raa5998e272bc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4165f704a49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1d14f995d44b1" /><Relationship Type="http://schemas.openxmlformats.org/officeDocument/2006/relationships/theme" Target="/ppt/slideMasters/theme/theme1.xml" Id="R32d1fe4c23a3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41d14f995d44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7fc59ef9246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cddce084740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ce71a52524c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b26adf60a4e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16ab8a77448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LIERSKOGEN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LIERSKOGEN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980 730 409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LIERSKOGEN EIENDOM AS</a:t>
            </a:r>
          </a:p>
        </p:txBody>
      </p:sp>
    </p:spTree>
  </p:cSld>
  <p:clrMapOvr>
    <a:masterClrMapping xmlns:a="http://schemas.openxmlformats.org/drawingml/2006/main"/>
  </p:clrMapOvr>
</p:sld>
</file>