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718b283484c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7b04d9eea4759"/>
  </p:sldMasterIdLst>
  <p:sldIdLst>
    <p:sldId xmlns:r="http://schemas.openxmlformats.org/officeDocument/2006/relationships" id="256" r:id="R6e5482f64cc845f9"/>
    <p:sldId xmlns:r="http://schemas.openxmlformats.org/officeDocument/2006/relationships" id="257" r:id="R82cf68bf0de44c09"/>
    <p:sldId xmlns:r="http://schemas.openxmlformats.org/officeDocument/2006/relationships" id="258" r:id="R21759c4330da48fe"/>
    <p:sldId xmlns:r="http://schemas.openxmlformats.org/officeDocument/2006/relationships" id="259" r:id="R656a910a0f5143fb"/>
    <p:sldId xmlns:r="http://schemas.openxmlformats.org/officeDocument/2006/relationships" id="260" r:id="R4f1598731afb45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7b04d9eea4759" /><Relationship Type="http://schemas.openxmlformats.org/officeDocument/2006/relationships/slide" Target="/ppt/slides/slide1.xml" Id="R6e5482f64cc845f9" /><Relationship Type="http://schemas.openxmlformats.org/officeDocument/2006/relationships/slide" Target="/ppt/slides/slide2.xml" Id="R82cf68bf0de44c09" /><Relationship Type="http://schemas.openxmlformats.org/officeDocument/2006/relationships/slide" Target="/ppt/slides/slide3.xml" Id="R21759c4330da48fe" /><Relationship Type="http://schemas.openxmlformats.org/officeDocument/2006/relationships/slide" Target="/ppt/slides/slide4.xml" Id="R656a910a0f5143fb" /><Relationship Type="http://schemas.openxmlformats.org/officeDocument/2006/relationships/slide" Target="/ppt/slides/slide5.xml" Id="R4f1598731afb45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f39670a624d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9a1425a9e4b74" /><Relationship Type="http://schemas.openxmlformats.org/officeDocument/2006/relationships/theme" Target="/ppt/slideMasters/theme/theme1.xml" Id="R98722feb91c7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9a1425a9e4b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c89cdf1747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901507d97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7b1984cbb4c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77a1dccd9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c5a560083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HAMMER BYGGMONTASJE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 BYGGMONTASJE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 BYGGMONTASJE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980 713 075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HAMMER BYGGMONTASJE AS</a:t>
            </a:r>
          </a:p>
        </p:txBody>
      </p:sp>
    </p:spTree>
  </p:cSld>
  <p:clrMapOvr>
    <a:masterClrMapping xmlns:a="http://schemas.openxmlformats.org/drawingml/2006/main"/>
  </p:clrMapOvr>
</p:sld>
</file>