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d5a2b6956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561006a8e429e"/>
  </p:sldMasterIdLst>
  <p:sldIdLst>
    <p:sldId xmlns:r="http://schemas.openxmlformats.org/officeDocument/2006/relationships" id="256" r:id="R3f6a6bb38c204b29"/>
    <p:sldId xmlns:r="http://schemas.openxmlformats.org/officeDocument/2006/relationships" id="257" r:id="Rd75a2a3b30fc4cb6"/>
    <p:sldId xmlns:r="http://schemas.openxmlformats.org/officeDocument/2006/relationships" id="258" r:id="R122251b666894b64"/>
    <p:sldId xmlns:r="http://schemas.openxmlformats.org/officeDocument/2006/relationships" id="259" r:id="R4ce597777dd5498d"/>
    <p:sldId xmlns:r="http://schemas.openxmlformats.org/officeDocument/2006/relationships" id="260" r:id="Rc2cef01b6fde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561006a8e429e" /><Relationship Type="http://schemas.openxmlformats.org/officeDocument/2006/relationships/slide" Target="/ppt/slides/slide1.xml" Id="R3f6a6bb38c204b29" /><Relationship Type="http://schemas.openxmlformats.org/officeDocument/2006/relationships/slide" Target="/ppt/slides/slide2.xml" Id="Rd75a2a3b30fc4cb6" /><Relationship Type="http://schemas.openxmlformats.org/officeDocument/2006/relationships/slide" Target="/ppt/slides/slide3.xml" Id="R122251b666894b64" /><Relationship Type="http://schemas.openxmlformats.org/officeDocument/2006/relationships/slide" Target="/ppt/slides/slide4.xml" Id="R4ce597777dd5498d" /><Relationship Type="http://schemas.openxmlformats.org/officeDocument/2006/relationships/slide" Target="/ppt/slides/slide5.xml" Id="Rc2cef01b6fde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38cd97633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c1d889efb4cc8" /><Relationship Type="http://schemas.openxmlformats.org/officeDocument/2006/relationships/theme" Target="/ppt/slideMasters/theme/theme1.xml" Id="Raef36febb832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c1d889efb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9cb163b5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c83aec4b2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0f1d793c4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59a70fa85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9e47b867f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NIMA UTDANNING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NIMA UTDANNING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NIMA UTDANNING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NIMA UTDANNING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NIMA UTDANNING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NIMA UTDANNING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980 711 099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NIMA UTDANNING AS</a:t>
            </a:r>
          </a:p>
        </p:txBody>
      </p:sp>
    </p:spTree>
  </p:cSld>
  <p:clrMapOvr>
    <a:masterClrMapping xmlns:a="http://schemas.openxmlformats.org/drawingml/2006/main"/>
  </p:clrMapOvr>
</p:sld>
</file>