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e321639b3040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5785fd06564bb7"/>
  </p:sldMasterIdLst>
  <p:sldIdLst>
    <p:sldId xmlns:r="http://schemas.openxmlformats.org/officeDocument/2006/relationships" id="256" r:id="R9a42f1ecf46c47bf"/>
    <p:sldId xmlns:r="http://schemas.openxmlformats.org/officeDocument/2006/relationships" id="257" r:id="R343d02a346434da7"/>
    <p:sldId xmlns:r="http://schemas.openxmlformats.org/officeDocument/2006/relationships" id="258" r:id="R1677db07ba3e4ef3"/>
    <p:sldId xmlns:r="http://schemas.openxmlformats.org/officeDocument/2006/relationships" id="259" r:id="Rf9b49f5f624a4fee"/>
    <p:sldId xmlns:r="http://schemas.openxmlformats.org/officeDocument/2006/relationships" id="260" r:id="Ra0941ce155b44889"/>
    <p:sldId xmlns:r="http://schemas.openxmlformats.org/officeDocument/2006/relationships" id="261" r:id="R0e66f242e8514ba8"/>
    <p:sldId xmlns:r="http://schemas.openxmlformats.org/officeDocument/2006/relationships" id="262" r:id="R3c9ca3791b5f47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785fd06564bb7" /><Relationship Type="http://schemas.openxmlformats.org/officeDocument/2006/relationships/slide" Target="/ppt/slides/slide1.xml" Id="R9a42f1ecf46c47bf" /><Relationship Type="http://schemas.openxmlformats.org/officeDocument/2006/relationships/slide" Target="/ppt/slides/slide2.xml" Id="R343d02a346434da7" /><Relationship Type="http://schemas.openxmlformats.org/officeDocument/2006/relationships/slide" Target="/ppt/slides/slide3.xml" Id="R1677db07ba3e4ef3" /><Relationship Type="http://schemas.openxmlformats.org/officeDocument/2006/relationships/slide" Target="/ppt/slides/slide4.xml" Id="Rf9b49f5f624a4fee" /><Relationship Type="http://schemas.openxmlformats.org/officeDocument/2006/relationships/slide" Target="/ppt/slides/slide5.xml" Id="Ra0941ce155b44889" /><Relationship Type="http://schemas.openxmlformats.org/officeDocument/2006/relationships/slide" Target="/ppt/slides/slide6.xml" Id="R0e66f242e8514ba8" /><Relationship Type="http://schemas.openxmlformats.org/officeDocument/2006/relationships/slide" Target="/ppt/slides/slide7.xml" Id="R3c9ca3791b5f47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e0799c90541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05535bdb04f6f" /><Relationship Type="http://schemas.openxmlformats.org/officeDocument/2006/relationships/theme" Target="/ppt/slideMasters/theme/theme1.xml" Id="R0440a6ba22c445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e05535bdb04f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94529a05d4a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57462d41c40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b74fd6be744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b60cac3d84b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d25def87746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420fe86804c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09b19bce14e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ANDERSEN OG HOFSLUNDSENGEN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HOFSLUNDSENGEN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OG HOFSLUNDSENGEN BYGG AS ble etablert [år] og holder til i Kaupanger.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HOFSLUNDSENGEN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HOFSLUNDSENGEN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HOFSLUNDSENGEN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70 490 139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3 884 799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2 924 785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15 673 049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42 401 797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HOFSLUNDSENGEN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BØE ANDERSEN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HOFSLUNDSENGEN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HOFSLUNDSENGEN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Skarpeteigvegen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6854 Kaupanger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post@ahbygg.net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ahbygg.net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980 694 437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HOFSLUNDSENGEN BYGG AS</a:t>
            </a:r>
          </a:p>
        </p:txBody>
      </p:sp>
    </p:spTree>
  </p:cSld>
  <p:clrMapOvr>
    <a:masterClrMapping xmlns:a="http://schemas.openxmlformats.org/drawingml/2006/main"/>
  </p:clrMapOvr>
</p:sld>
</file>