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49164349f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83995fa32478f"/>
  </p:sldMasterIdLst>
  <p:sldIdLst>
    <p:sldId xmlns:r="http://schemas.openxmlformats.org/officeDocument/2006/relationships" id="256" r:id="Rc16d097ff7a54caf"/>
    <p:sldId xmlns:r="http://schemas.openxmlformats.org/officeDocument/2006/relationships" id="257" r:id="Rb909c10bb739410e"/>
    <p:sldId xmlns:r="http://schemas.openxmlformats.org/officeDocument/2006/relationships" id="258" r:id="Rdb066a60e5b84328"/>
    <p:sldId xmlns:r="http://schemas.openxmlformats.org/officeDocument/2006/relationships" id="259" r:id="Rb35f66a74ebb4dc7"/>
    <p:sldId xmlns:r="http://schemas.openxmlformats.org/officeDocument/2006/relationships" id="260" r:id="Rd0b205d3dd4a489b"/>
    <p:sldId xmlns:r="http://schemas.openxmlformats.org/officeDocument/2006/relationships" id="261" r:id="Rff2b14941843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83995fa32478f" /><Relationship Type="http://schemas.openxmlformats.org/officeDocument/2006/relationships/slide" Target="/ppt/slides/slide1.xml" Id="Rc16d097ff7a54caf" /><Relationship Type="http://schemas.openxmlformats.org/officeDocument/2006/relationships/slide" Target="/ppt/slides/slide2.xml" Id="Rb909c10bb739410e" /><Relationship Type="http://schemas.openxmlformats.org/officeDocument/2006/relationships/slide" Target="/ppt/slides/slide3.xml" Id="Rdb066a60e5b84328" /><Relationship Type="http://schemas.openxmlformats.org/officeDocument/2006/relationships/slide" Target="/ppt/slides/slide4.xml" Id="Rb35f66a74ebb4dc7" /><Relationship Type="http://schemas.openxmlformats.org/officeDocument/2006/relationships/slide" Target="/ppt/slides/slide5.xml" Id="Rd0b205d3dd4a489b" /><Relationship Type="http://schemas.openxmlformats.org/officeDocument/2006/relationships/slide" Target="/ppt/slides/slide6.xml" Id="Rff2b14941843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e2decebbf43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6b68c94724570" /><Relationship Type="http://schemas.openxmlformats.org/officeDocument/2006/relationships/theme" Target="/ppt/slideMasters/theme/theme1.xml" Id="R26ff8cb7d96142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6b68c9472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a7b849f1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78401a8a94a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e4e803524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083eb08cb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23e05f6a1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6835e4d1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PROGRAMINVEST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PROGRAMINVEST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980 692 019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PROGRAMINVEST AS</a:t>
            </a:r>
          </a:p>
        </p:txBody>
      </p:sp>
    </p:spTree>
  </p:cSld>
  <p:clrMapOvr>
    <a:masterClrMapping xmlns:a="http://schemas.openxmlformats.org/drawingml/2006/main"/>
  </p:clrMapOvr>
</p:sld>
</file>