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9cefadc5f249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f67714302745e0"/>
  </p:sldMasterIdLst>
  <p:sldIdLst>
    <p:sldId xmlns:r="http://schemas.openxmlformats.org/officeDocument/2006/relationships" id="256" r:id="Rc6ee00fd8b504aa3"/>
    <p:sldId xmlns:r="http://schemas.openxmlformats.org/officeDocument/2006/relationships" id="257" r:id="R7599369598174e34"/>
    <p:sldId xmlns:r="http://schemas.openxmlformats.org/officeDocument/2006/relationships" id="258" r:id="Re045acdb3d6448a2"/>
    <p:sldId xmlns:r="http://schemas.openxmlformats.org/officeDocument/2006/relationships" id="259" r:id="R6b29adcc05a4482c"/>
    <p:sldId xmlns:r="http://schemas.openxmlformats.org/officeDocument/2006/relationships" id="260" r:id="R74fb227d5b7149aa"/>
    <p:sldId xmlns:r="http://schemas.openxmlformats.org/officeDocument/2006/relationships" id="261" r:id="Rd680bcef03224293"/>
    <p:sldId xmlns:r="http://schemas.openxmlformats.org/officeDocument/2006/relationships" id="262" r:id="R49f745fdd7c842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67714302745e0" /><Relationship Type="http://schemas.openxmlformats.org/officeDocument/2006/relationships/slide" Target="/ppt/slides/slide1.xml" Id="Rc6ee00fd8b504aa3" /><Relationship Type="http://schemas.openxmlformats.org/officeDocument/2006/relationships/slide" Target="/ppt/slides/slide2.xml" Id="R7599369598174e34" /><Relationship Type="http://schemas.openxmlformats.org/officeDocument/2006/relationships/slide" Target="/ppt/slides/slide3.xml" Id="Re045acdb3d6448a2" /><Relationship Type="http://schemas.openxmlformats.org/officeDocument/2006/relationships/slide" Target="/ppt/slides/slide4.xml" Id="R6b29adcc05a4482c" /><Relationship Type="http://schemas.openxmlformats.org/officeDocument/2006/relationships/slide" Target="/ppt/slides/slide5.xml" Id="R74fb227d5b7149aa" /><Relationship Type="http://schemas.openxmlformats.org/officeDocument/2006/relationships/slide" Target="/ppt/slides/slide6.xml" Id="Rd680bcef03224293" /><Relationship Type="http://schemas.openxmlformats.org/officeDocument/2006/relationships/slide" Target="/ppt/slides/slide7.xml" Id="R49f745fdd7c842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b09e17b064c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304c80c93425d" /><Relationship Type="http://schemas.openxmlformats.org/officeDocument/2006/relationships/theme" Target="/ppt/slideMasters/theme/theme1.xml" Id="R9842ed8fc9ec4d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e304c80c9342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361f2aff64c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466e8688447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8afe71dd340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09c84f83046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0d68fa3b341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3bdab7c7943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d3ce85bff4e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BILTREND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BILTREND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−246 137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13 845 884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61 093 737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244 978 023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49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980 689 921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BILTREND AS</a:t>
            </a:r>
          </a:p>
        </p:txBody>
      </p:sp>
    </p:spTree>
  </p:cSld>
  <p:clrMapOvr>
    <a:masterClrMapping xmlns:a="http://schemas.openxmlformats.org/drawingml/2006/main"/>
  </p:clrMapOvr>
</p:sld>
</file>