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e2bb21763d744e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2e0d8a8598d4f30"/>
  </p:sldMasterIdLst>
  <p:sldIdLst>
    <p:sldId xmlns:r="http://schemas.openxmlformats.org/officeDocument/2006/relationships" id="256" r:id="R059e269b69a5491e"/>
    <p:sldId xmlns:r="http://schemas.openxmlformats.org/officeDocument/2006/relationships" id="257" r:id="R2b7997c03dcb4e04"/>
    <p:sldId xmlns:r="http://schemas.openxmlformats.org/officeDocument/2006/relationships" id="258" r:id="R129ccdc70e474133"/>
    <p:sldId xmlns:r="http://schemas.openxmlformats.org/officeDocument/2006/relationships" id="259" r:id="R03a27414aea14cf8"/>
    <p:sldId xmlns:r="http://schemas.openxmlformats.org/officeDocument/2006/relationships" id="260" r:id="R88a948a43d694769"/>
    <p:sldId xmlns:r="http://schemas.openxmlformats.org/officeDocument/2006/relationships" id="261" r:id="R712d0ee64f474f7a"/>
    <p:sldId xmlns:r="http://schemas.openxmlformats.org/officeDocument/2006/relationships" id="262" r:id="Rc63f0cb28b06459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e0d8a8598d4f30" /><Relationship Type="http://schemas.openxmlformats.org/officeDocument/2006/relationships/slide" Target="/ppt/slides/slide1.xml" Id="R059e269b69a5491e" /><Relationship Type="http://schemas.openxmlformats.org/officeDocument/2006/relationships/slide" Target="/ppt/slides/slide2.xml" Id="R2b7997c03dcb4e04" /><Relationship Type="http://schemas.openxmlformats.org/officeDocument/2006/relationships/slide" Target="/ppt/slides/slide3.xml" Id="R129ccdc70e474133" /><Relationship Type="http://schemas.openxmlformats.org/officeDocument/2006/relationships/slide" Target="/ppt/slides/slide4.xml" Id="R03a27414aea14cf8" /><Relationship Type="http://schemas.openxmlformats.org/officeDocument/2006/relationships/slide" Target="/ppt/slides/slide5.xml" Id="R88a948a43d694769" /><Relationship Type="http://schemas.openxmlformats.org/officeDocument/2006/relationships/slide" Target="/ppt/slides/slide6.xml" Id="R712d0ee64f474f7a" /><Relationship Type="http://schemas.openxmlformats.org/officeDocument/2006/relationships/slide" Target="/ppt/slides/slide7.xml" Id="Rc63f0cb28b06459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a6d543e9de46b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ca6aaff6394c10" /><Relationship Type="http://schemas.openxmlformats.org/officeDocument/2006/relationships/theme" Target="/ppt/slideMasters/theme/theme1.xml" Id="Rc3d97c4bd6324dd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0ca6aaff6394c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b5a8503be9447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5ea4900e1f480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5b9e8a3a1140d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74f1c6aabc462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1931dacd83476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aaa388dba2476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9eb67fdc2f425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LOKALAVISEN ØYENE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LOKALAVISEN ØYENE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LOKALAVISEN ØYENE AS ble etablert [år] og holder til i Nøtterøy.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LOKALAVISEN ØYENE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LOKALAVISEN ØYENE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LOKALAVISEN ØYENE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8 663 733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639 987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863 457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8 665 222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12 199 970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LOKALAVISEN ØYENE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ØSTLANDS-POSTEN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LOKALAVISEN ØYENE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Ørsnesalleen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3120 Nøtterøy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34 57 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980 689 018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LOKALAVISEN ØYENE AS</a:t>
            </a:r>
          </a:p>
        </p:txBody>
      </p:sp>
    </p:spTree>
  </p:cSld>
  <p:clrMapOvr>
    <a:masterClrMapping xmlns:a="http://schemas.openxmlformats.org/drawingml/2006/main"/>
  </p:clrMapOvr>
</p:sld>
</file>