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3e9b54c35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51588446e4eec"/>
  </p:sldMasterIdLst>
  <p:sldIdLst>
    <p:sldId xmlns:r="http://schemas.openxmlformats.org/officeDocument/2006/relationships" id="256" r:id="R9f62ff5e0d224521"/>
    <p:sldId xmlns:r="http://schemas.openxmlformats.org/officeDocument/2006/relationships" id="257" r:id="R7b5bf03427ca407f"/>
    <p:sldId xmlns:r="http://schemas.openxmlformats.org/officeDocument/2006/relationships" id="258" r:id="Rd58a861986f34976"/>
    <p:sldId xmlns:r="http://schemas.openxmlformats.org/officeDocument/2006/relationships" id="259" r:id="Re7d97989a09444a9"/>
    <p:sldId xmlns:r="http://schemas.openxmlformats.org/officeDocument/2006/relationships" id="260" r:id="R68f0d1863afd4b59"/>
    <p:sldId xmlns:r="http://schemas.openxmlformats.org/officeDocument/2006/relationships" id="261" r:id="Rcaf01aaedb77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51588446e4eec" /><Relationship Type="http://schemas.openxmlformats.org/officeDocument/2006/relationships/slide" Target="/ppt/slides/slide1.xml" Id="R9f62ff5e0d224521" /><Relationship Type="http://schemas.openxmlformats.org/officeDocument/2006/relationships/slide" Target="/ppt/slides/slide2.xml" Id="R7b5bf03427ca407f" /><Relationship Type="http://schemas.openxmlformats.org/officeDocument/2006/relationships/slide" Target="/ppt/slides/slide3.xml" Id="Rd58a861986f34976" /><Relationship Type="http://schemas.openxmlformats.org/officeDocument/2006/relationships/slide" Target="/ppt/slides/slide4.xml" Id="Re7d97989a09444a9" /><Relationship Type="http://schemas.openxmlformats.org/officeDocument/2006/relationships/slide" Target="/ppt/slides/slide5.xml" Id="R68f0d1863afd4b59" /><Relationship Type="http://schemas.openxmlformats.org/officeDocument/2006/relationships/slide" Target="/ppt/slides/slide6.xml" Id="Rcaf01aaedb77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67dc1f0a041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ff40c3d384518" /><Relationship Type="http://schemas.openxmlformats.org/officeDocument/2006/relationships/theme" Target="/ppt/slideMasters/theme/theme1.xml" Id="R02a4ff73ab07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0ff40c3d3845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afafb9018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3e7fb4075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60f019f57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aa1a7bfff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a3d8585324c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a7ca5237a40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HOFF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HOFF REGNSKAP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Sverdrups vei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17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HOFF REGNSKAP</a:t>
            </a:r>
          </a:p>
        </p:txBody>
      </p:sp>
    </p:spTree>
  </p:cSld>
  <p:clrMapOvr>
    <a:masterClrMapping xmlns:a="http://schemas.openxmlformats.org/drawingml/2006/main"/>
  </p:clrMapOvr>
</p:sld>
</file>