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20640d06c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b22bb874b4eb4"/>
  </p:sldMasterIdLst>
  <p:sldIdLst>
    <p:sldId xmlns:r="http://schemas.openxmlformats.org/officeDocument/2006/relationships" id="256" r:id="Re2b4fff886814c15"/>
    <p:sldId xmlns:r="http://schemas.openxmlformats.org/officeDocument/2006/relationships" id="257" r:id="R73ed780aaf07464b"/>
    <p:sldId xmlns:r="http://schemas.openxmlformats.org/officeDocument/2006/relationships" id="258" r:id="R8592fd9689874451"/>
    <p:sldId xmlns:r="http://schemas.openxmlformats.org/officeDocument/2006/relationships" id="259" r:id="R05f9ee87144d47c7"/>
    <p:sldId xmlns:r="http://schemas.openxmlformats.org/officeDocument/2006/relationships" id="260" r:id="R42eb2ca5527642de"/>
    <p:sldId xmlns:r="http://schemas.openxmlformats.org/officeDocument/2006/relationships" id="261" r:id="Rd03ab48bb3f34453"/>
    <p:sldId xmlns:r="http://schemas.openxmlformats.org/officeDocument/2006/relationships" id="262" r:id="R7f7cd82f0cf6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b22bb874b4eb4" /><Relationship Type="http://schemas.openxmlformats.org/officeDocument/2006/relationships/slide" Target="/ppt/slides/slide1.xml" Id="Re2b4fff886814c15" /><Relationship Type="http://schemas.openxmlformats.org/officeDocument/2006/relationships/slide" Target="/ppt/slides/slide2.xml" Id="R73ed780aaf07464b" /><Relationship Type="http://schemas.openxmlformats.org/officeDocument/2006/relationships/slide" Target="/ppt/slides/slide3.xml" Id="R8592fd9689874451" /><Relationship Type="http://schemas.openxmlformats.org/officeDocument/2006/relationships/slide" Target="/ppt/slides/slide4.xml" Id="R05f9ee87144d47c7" /><Relationship Type="http://schemas.openxmlformats.org/officeDocument/2006/relationships/slide" Target="/ppt/slides/slide5.xml" Id="R42eb2ca5527642de" /><Relationship Type="http://schemas.openxmlformats.org/officeDocument/2006/relationships/slide" Target="/ppt/slides/slide6.xml" Id="Rd03ab48bb3f34453" /><Relationship Type="http://schemas.openxmlformats.org/officeDocument/2006/relationships/slide" Target="/ppt/slides/slide7.xml" Id="R7f7cd82f0cf6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6391280c0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db6db2cc4841" /><Relationship Type="http://schemas.openxmlformats.org/officeDocument/2006/relationships/theme" Target="/ppt/slideMasters/theme/theme1.xml" Id="Rdb53ca14910f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8db6db2cc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3f90c50b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68d683676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8740f8c9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12e20124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c1f9dcb87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6598316f1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86ae6723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SEAL WELD 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SEAL WELD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SEAL WELD PRO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SEAL WELD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SEAL WELD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SEAL WELD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80 234 932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8 130 131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46 746 351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SEAL WELD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OLSEN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MABB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NEBDAL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SEAL WELD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Vibemyr, Nikkelveien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53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firmapost@swp.no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www.swp.no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980 684 652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SEAL WELD PRO AS</a:t>
            </a:r>
          </a:p>
        </p:txBody>
      </p:sp>
    </p:spTree>
  </p:cSld>
  <p:clrMapOvr>
    <a:masterClrMapping xmlns:a="http://schemas.openxmlformats.org/drawingml/2006/main"/>
  </p:clrMapOvr>
</p:sld>
</file>