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8dfbf476a94d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3979df4b4f4ef4"/>
  </p:sldMasterIdLst>
  <p:sldIdLst>
    <p:sldId xmlns:r="http://schemas.openxmlformats.org/officeDocument/2006/relationships" id="256" r:id="Raf3bc7426b9a4482"/>
    <p:sldId xmlns:r="http://schemas.openxmlformats.org/officeDocument/2006/relationships" id="257" r:id="R44a8d52f718a464b"/>
    <p:sldId xmlns:r="http://schemas.openxmlformats.org/officeDocument/2006/relationships" id="258" r:id="Re2def82f78ed43d3"/>
    <p:sldId xmlns:r="http://schemas.openxmlformats.org/officeDocument/2006/relationships" id="259" r:id="R28c7d7886ce94637"/>
    <p:sldId xmlns:r="http://schemas.openxmlformats.org/officeDocument/2006/relationships" id="260" r:id="R6dbba1f30bc541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979df4b4f4ef4" /><Relationship Type="http://schemas.openxmlformats.org/officeDocument/2006/relationships/slide" Target="/ppt/slides/slide1.xml" Id="Raf3bc7426b9a4482" /><Relationship Type="http://schemas.openxmlformats.org/officeDocument/2006/relationships/slide" Target="/ppt/slides/slide2.xml" Id="R44a8d52f718a464b" /><Relationship Type="http://schemas.openxmlformats.org/officeDocument/2006/relationships/slide" Target="/ppt/slides/slide3.xml" Id="Re2def82f78ed43d3" /><Relationship Type="http://schemas.openxmlformats.org/officeDocument/2006/relationships/slide" Target="/ppt/slides/slide4.xml" Id="R28c7d7886ce94637" /><Relationship Type="http://schemas.openxmlformats.org/officeDocument/2006/relationships/slide" Target="/ppt/slides/slide5.xml" Id="R6dbba1f30bc541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642063f5984d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f2457391a4f00" /><Relationship Type="http://schemas.openxmlformats.org/officeDocument/2006/relationships/theme" Target="/ppt/slideMasters/theme/theme1.xml" Id="R2c88e99e0ef545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bf2457391a4f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ea01df6e849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36e1f3a4c47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81da027f746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d5b02abd349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882212eaa4d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ELICOM IKT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ELICOM IKT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ELICOM IKT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ELICOM IKT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ELICOM IKT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ELICOM IKT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980 680 002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ELICOM IKT AS</a:t>
            </a:r>
          </a:p>
        </p:txBody>
      </p:sp>
    </p:spTree>
  </p:cSld>
  <p:clrMapOvr>
    <a:masterClrMapping xmlns:a="http://schemas.openxmlformats.org/drawingml/2006/main"/>
  </p:clrMapOvr>
</p:sld>
</file>