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32bf607f5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8d3de05b44fa5"/>
  </p:sldMasterIdLst>
  <p:sldIdLst>
    <p:sldId xmlns:r="http://schemas.openxmlformats.org/officeDocument/2006/relationships" id="256" r:id="Rb318b312ad7c4abc"/>
    <p:sldId xmlns:r="http://schemas.openxmlformats.org/officeDocument/2006/relationships" id="257" r:id="R9bc99e088ce5417b"/>
    <p:sldId xmlns:r="http://schemas.openxmlformats.org/officeDocument/2006/relationships" id="258" r:id="Rbe9744cff7bb4ea7"/>
    <p:sldId xmlns:r="http://schemas.openxmlformats.org/officeDocument/2006/relationships" id="259" r:id="R24404a82a7a34b3e"/>
    <p:sldId xmlns:r="http://schemas.openxmlformats.org/officeDocument/2006/relationships" id="260" r:id="R6f9224d104744421"/>
    <p:sldId xmlns:r="http://schemas.openxmlformats.org/officeDocument/2006/relationships" id="261" r:id="R62b5250c59a5495e"/>
    <p:sldId xmlns:r="http://schemas.openxmlformats.org/officeDocument/2006/relationships" id="262" r:id="R6c1fc6d34f6842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8d3de05b44fa5" /><Relationship Type="http://schemas.openxmlformats.org/officeDocument/2006/relationships/slide" Target="/ppt/slides/slide1.xml" Id="Rb318b312ad7c4abc" /><Relationship Type="http://schemas.openxmlformats.org/officeDocument/2006/relationships/slide" Target="/ppt/slides/slide2.xml" Id="R9bc99e088ce5417b" /><Relationship Type="http://schemas.openxmlformats.org/officeDocument/2006/relationships/slide" Target="/ppt/slides/slide3.xml" Id="Rbe9744cff7bb4ea7" /><Relationship Type="http://schemas.openxmlformats.org/officeDocument/2006/relationships/slide" Target="/ppt/slides/slide4.xml" Id="R24404a82a7a34b3e" /><Relationship Type="http://schemas.openxmlformats.org/officeDocument/2006/relationships/slide" Target="/ppt/slides/slide5.xml" Id="R6f9224d104744421" /><Relationship Type="http://schemas.openxmlformats.org/officeDocument/2006/relationships/slide" Target="/ppt/slides/slide6.xml" Id="R62b5250c59a5495e" /><Relationship Type="http://schemas.openxmlformats.org/officeDocument/2006/relationships/slide" Target="/ppt/slides/slide7.xml" Id="R6c1fc6d34f6842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635877e7044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ea8b0cb4d43e6" /><Relationship Type="http://schemas.openxmlformats.org/officeDocument/2006/relationships/theme" Target="/ppt/slideMasters/theme/theme1.xml" Id="R389f86ce8d18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ea8b0cb4d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1882efcc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5957e5ab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34f06730147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08bdc20774f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9316b8051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839eb68c141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06ef3394b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VILLY BÅRD SOLVOLL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VILLY BÅRD SOLVOLL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−1 020 328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SOLVOLD VILLY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8014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980 672 840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VILLY BÅRD SOLVOLL AS</a:t>
            </a:r>
          </a:p>
        </p:txBody>
      </p:sp>
    </p:spTree>
  </p:cSld>
  <p:clrMapOvr>
    <a:masterClrMapping xmlns:a="http://schemas.openxmlformats.org/drawingml/2006/main"/>
  </p:clrMapOvr>
</p:sld>
</file>