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85221f8b8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7a0abad611481f"/>
  </p:sldMasterIdLst>
  <p:sldIdLst>
    <p:sldId xmlns:r="http://schemas.openxmlformats.org/officeDocument/2006/relationships" id="256" r:id="Rd80c603c5aa6464c"/>
    <p:sldId xmlns:r="http://schemas.openxmlformats.org/officeDocument/2006/relationships" id="257" r:id="R7c638165c7f74519"/>
    <p:sldId xmlns:r="http://schemas.openxmlformats.org/officeDocument/2006/relationships" id="258" r:id="Ra8f1d86798004d5d"/>
    <p:sldId xmlns:r="http://schemas.openxmlformats.org/officeDocument/2006/relationships" id="259" r:id="Rf549579cb05f4b0a"/>
    <p:sldId xmlns:r="http://schemas.openxmlformats.org/officeDocument/2006/relationships" id="260" r:id="R79eb3425dea143c8"/>
    <p:sldId xmlns:r="http://schemas.openxmlformats.org/officeDocument/2006/relationships" id="261" r:id="R8741b1b3cd9645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a0abad611481f" /><Relationship Type="http://schemas.openxmlformats.org/officeDocument/2006/relationships/slide" Target="/ppt/slides/slide1.xml" Id="Rd80c603c5aa6464c" /><Relationship Type="http://schemas.openxmlformats.org/officeDocument/2006/relationships/slide" Target="/ppt/slides/slide2.xml" Id="R7c638165c7f74519" /><Relationship Type="http://schemas.openxmlformats.org/officeDocument/2006/relationships/slide" Target="/ppt/slides/slide3.xml" Id="Ra8f1d86798004d5d" /><Relationship Type="http://schemas.openxmlformats.org/officeDocument/2006/relationships/slide" Target="/ppt/slides/slide4.xml" Id="Rf549579cb05f4b0a" /><Relationship Type="http://schemas.openxmlformats.org/officeDocument/2006/relationships/slide" Target="/ppt/slides/slide5.xml" Id="R79eb3425dea143c8" /><Relationship Type="http://schemas.openxmlformats.org/officeDocument/2006/relationships/slide" Target="/ppt/slides/slide6.xml" Id="R8741b1b3cd9645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8659edf5a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604eb0c62484f" /><Relationship Type="http://schemas.openxmlformats.org/officeDocument/2006/relationships/theme" Target="/ppt/slideMasters/theme/theme1.xml" Id="R8292ceb5975a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f604eb0c6248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9d5ac47c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e9ed83a28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3262c00e545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768a0396d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3ec3c40bb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3f7694248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VILLY BÅRD SOLVOLL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VILLY BÅRD SOLVOLL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VILLY BÅRD SOLVOLL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VILLY BÅRD SOLVOLL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VILLY BÅRD SOLVOLL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VILLY BÅRD SOLVOLL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VILLY BÅRD SOLVOLL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VILLY BÅRD SOLVOLL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980 672 840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VILLY BÅRD SOLVOLL AS</a:t>
            </a:r>
          </a:p>
        </p:txBody>
      </p:sp>
    </p:spTree>
  </p:cSld>
  <p:clrMapOvr>
    <a:masterClrMapping xmlns:a="http://schemas.openxmlformats.org/drawingml/2006/main"/>
  </p:clrMapOvr>
</p:sld>
</file>