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f66696ba584b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2772151db14291"/>
  </p:sldMasterIdLst>
  <p:sldIdLst>
    <p:sldId xmlns:r="http://schemas.openxmlformats.org/officeDocument/2006/relationships" id="256" r:id="Rd54848a86f794146"/>
    <p:sldId xmlns:r="http://schemas.openxmlformats.org/officeDocument/2006/relationships" id="257" r:id="Ref9bbbd9d3704f00"/>
    <p:sldId xmlns:r="http://schemas.openxmlformats.org/officeDocument/2006/relationships" id="258" r:id="R2a3514acddc44a9a"/>
    <p:sldId xmlns:r="http://schemas.openxmlformats.org/officeDocument/2006/relationships" id="259" r:id="Rae14e342f928489f"/>
    <p:sldId xmlns:r="http://schemas.openxmlformats.org/officeDocument/2006/relationships" id="260" r:id="R7db18c0f08854c74"/>
    <p:sldId xmlns:r="http://schemas.openxmlformats.org/officeDocument/2006/relationships" id="261" r:id="R61e52c1f629f44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2772151db14291" /><Relationship Type="http://schemas.openxmlformats.org/officeDocument/2006/relationships/slide" Target="/ppt/slides/slide1.xml" Id="Rd54848a86f794146" /><Relationship Type="http://schemas.openxmlformats.org/officeDocument/2006/relationships/slide" Target="/ppt/slides/slide2.xml" Id="Ref9bbbd9d3704f00" /><Relationship Type="http://schemas.openxmlformats.org/officeDocument/2006/relationships/slide" Target="/ppt/slides/slide3.xml" Id="R2a3514acddc44a9a" /><Relationship Type="http://schemas.openxmlformats.org/officeDocument/2006/relationships/slide" Target="/ppt/slides/slide4.xml" Id="Rae14e342f928489f" /><Relationship Type="http://schemas.openxmlformats.org/officeDocument/2006/relationships/slide" Target="/ppt/slides/slide5.xml" Id="R7db18c0f08854c74" /><Relationship Type="http://schemas.openxmlformats.org/officeDocument/2006/relationships/slide" Target="/ppt/slides/slide6.xml" Id="R61e52c1f629f44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14312eb4fc47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cf24537c74850" /><Relationship Type="http://schemas.openxmlformats.org/officeDocument/2006/relationships/theme" Target="/ppt/slideMasters/theme/theme1.xml" Id="Rbad2229438a746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9cf24537c748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5cc27df3c4f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0c6608dca48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427de86a0d41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bd9ecaebf49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678aef9e4244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49748e8f2541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JVL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JVL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JVL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JVL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JVL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JVL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JVL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Kaptein Oppegaards vei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28 27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980 657 248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JVL HOLDING AS</a:t>
            </a:r>
          </a:p>
        </p:txBody>
      </p:sp>
    </p:spTree>
  </p:cSld>
  <p:clrMapOvr>
    <a:masterClrMapping xmlns:a="http://schemas.openxmlformats.org/drawingml/2006/main"/>
  </p:clrMapOvr>
</p:sld>
</file>