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46d4ae8f1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b42787fb0480a"/>
  </p:sldMasterIdLst>
  <p:sldIdLst>
    <p:sldId xmlns:r="http://schemas.openxmlformats.org/officeDocument/2006/relationships" id="256" r:id="R70b11454d53f412d"/>
    <p:sldId xmlns:r="http://schemas.openxmlformats.org/officeDocument/2006/relationships" id="257" r:id="R887ab89f156b4eda"/>
    <p:sldId xmlns:r="http://schemas.openxmlformats.org/officeDocument/2006/relationships" id="258" r:id="Rbeae060752f44f89"/>
    <p:sldId xmlns:r="http://schemas.openxmlformats.org/officeDocument/2006/relationships" id="259" r:id="R8a288fc7fda84ba8"/>
    <p:sldId xmlns:r="http://schemas.openxmlformats.org/officeDocument/2006/relationships" id="260" r:id="Raffe949e6ff0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b42787fb0480a" /><Relationship Type="http://schemas.openxmlformats.org/officeDocument/2006/relationships/slide" Target="/ppt/slides/slide1.xml" Id="R70b11454d53f412d" /><Relationship Type="http://schemas.openxmlformats.org/officeDocument/2006/relationships/slide" Target="/ppt/slides/slide2.xml" Id="R887ab89f156b4eda" /><Relationship Type="http://schemas.openxmlformats.org/officeDocument/2006/relationships/slide" Target="/ppt/slides/slide3.xml" Id="Rbeae060752f44f89" /><Relationship Type="http://schemas.openxmlformats.org/officeDocument/2006/relationships/slide" Target="/ppt/slides/slide4.xml" Id="R8a288fc7fda84ba8" /><Relationship Type="http://schemas.openxmlformats.org/officeDocument/2006/relationships/slide" Target="/ppt/slides/slide5.xml" Id="Raffe949e6ff0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555e7f664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21caf00e4605" /><Relationship Type="http://schemas.openxmlformats.org/officeDocument/2006/relationships/theme" Target="/ppt/slideMasters/theme/theme1.xml" Id="Rc39e4374b64c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021caf00e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7ae0e8be3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f5a4855b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86c7fad87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3aa458f3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1c65e6f20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VERKTØYMAKEREN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VERKTØYMAKEREN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VERKTØYMAKEREN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VERKTØYMAKEREN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VERKTØYMAKEREN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VERKTØYMAKEREN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980 657 213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VERKTØYMAKEREN EIENDOM AS</a:t>
            </a:r>
          </a:p>
        </p:txBody>
      </p:sp>
    </p:spTree>
  </p:cSld>
  <p:clrMapOvr>
    <a:masterClrMapping xmlns:a="http://schemas.openxmlformats.org/drawingml/2006/main"/>
  </p:clrMapOvr>
</p:sld>
</file>