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3c625681ab4c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e1d29a627a45bb"/>
  </p:sldMasterIdLst>
  <p:sldIdLst>
    <p:sldId xmlns:r="http://schemas.openxmlformats.org/officeDocument/2006/relationships" id="256" r:id="R3b4f400c765a42d6"/>
    <p:sldId xmlns:r="http://schemas.openxmlformats.org/officeDocument/2006/relationships" id="257" r:id="Rfd7895e9bc5b4566"/>
    <p:sldId xmlns:r="http://schemas.openxmlformats.org/officeDocument/2006/relationships" id="258" r:id="R4141eabb0e26431d"/>
    <p:sldId xmlns:r="http://schemas.openxmlformats.org/officeDocument/2006/relationships" id="259" r:id="R6f1b7b43c2bd4a2b"/>
    <p:sldId xmlns:r="http://schemas.openxmlformats.org/officeDocument/2006/relationships" id="260" r:id="Rb0a92a0910eb43c9"/>
    <p:sldId xmlns:r="http://schemas.openxmlformats.org/officeDocument/2006/relationships" id="261" r:id="Rd6c56c3e5c3c4bbb"/>
    <p:sldId xmlns:r="http://schemas.openxmlformats.org/officeDocument/2006/relationships" id="262" r:id="R727bc83f8e4145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e1d29a627a45bb" /><Relationship Type="http://schemas.openxmlformats.org/officeDocument/2006/relationships/slide" Target="/ppt/slides/slide1.xml" Id="R3b4f400c765a42d6" /><Relationship Type="http://schemas.openxmlformats.org/officeDocument/2006/relationships/slide" Target="/ppt/slides/slide2.xml" Id="Rfd7895e9bc5b4566" /><Relationship Type="http://schemas.openxmlformats.org/officeDocument/2006/relationships/slide" Target="/ppt/slides/slide3.xml" Id="R4141eabb0e26431d" /><Relationship Type="http://schemas.openxmlformats.org/officeDocument/2006/relationships/slide" Target="/ppt/slides/slide4.xml" Id="R6f1b7b43c2bd4a2b" /><Relationship Type="http://schemas.openxmlformats.org/officeDocument/2006/relationships/slide" Target="/ppt/slides/slide5.xml" Id="Rb0a92a0910eb43c9" /><Relationship Type="http://schemas.openxmlformats.org/officeDocument/2006/relationships/slide" Target="/ppt/slides/slide6.xml" Id="Rd6c56c3e5c3c4bbb" /><Relationship Type="http://schemas.openxmlformats.org/officeDocument/2006/relationships/slide" Target="/ppt/slides/slide7.xml" Id="R727bc83f8e4145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0c9760252e41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f5e0df4924cb6" /><Relationship Type="http://schemas.openxmlformats.org/officeDocument/2006/relationships/theme" Target="/ppt/slideMasters/theme/theme1.xml" Id="R4a4cafff7ca246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0f5e0df4924c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83a382ba948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73c671f5d47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4191845cd48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2fa9e4a3e4c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3301689cc4e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d5dcfd0ca41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51131d4ed46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ABACOT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ABACOT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ABACOT AS ble etablert [år] og holder til i Gursken.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ABACOT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ABACOT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ABACOT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882 986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2 305 380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ABACOT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KAMIAN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DELTA FINANS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KABRI INVEST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ABACOT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Oddbjørn Vågen, Knotten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6082 Gursken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17 36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980 656 713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ABACOT AS</a:t>
            </a:r>
          </a:p>
        </p:txBody>
      </p:sp>
    </p:spTree>
  </p:cSld>
  <p:clrMapOvr>
    <a:masterClrMapping xmlns:a="http://schemas.openxmlformats.org/drawingml/2006/main"/>
  </p:clrMapOvr>
</p:sld>
</file>