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b80f3c245a44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e6178681ca4213"/>
  </p:sldMasterIdLst>
  <p:sldIdLst>
    <p:sldId xmlns:r="http://schemas.openxmlformats.org/officeDocument/2006/relationships" id="256" r:id="R91e8fa5a06ac43b9"/>
    <p:sldId xmlns:r="http://schemas.openxmlformats.org/officeDocument/2006/relationships" id="257" r:id="R267f402254ce418c"/>
    <p:sldId xmlns:r="http://schemas.openxmlformats.org/officeDocument/2006/relationships" id="258" r:id="R9eba57238072467a"/>
    <p:sldId xmlns:r="http://schemas.openxmlformats.org/officeDocument/2006/relationships" id="259" r:id="Re0355cb38ced4da7"/>
    <p:sldId xmlns:r="http://schemas.openxmlformats.org/officeDocument/2006/relationships" id="260" r:id="Rf735be3239134b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e6178681ca4213" /><Relationship Type="http://schemas.openxmlformats.org/officeDocument/2006/relationships/slide" Target="/ppt/slides/slide1.xml" Id="R91e8fa5a06ac43b9" /><Relationship Type="http://schemas.openxmlformats.org/officeDocument/2006/relationships/slide" Target="/ppt/slides/slide2.xml" Id="R267f402254ce418c" /><Relationship Type="http://schemas.openxmlformats.org/officeDocument/2006/relationships/slide" Target="/ppt/slides/slide3.xml" Id="R9eba57238072467a" /><Relationship Type="http://schemas.openxmlformats.org/officeDocument/2006/relationships/slide" Target="/ppt/slides/slide4.xml" Id="Re0355cb38ced4da7" /><Relationship Type="http://schemas.openxmlformats.org/officeDocument/2006/relationships/slide" Target="/ppt/slides/slide5.xml" Id="Rf735be3239134b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a97dc906f342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2df3aae494be8" /><Relationship Type="http://schemas.openxmlformats.org/officeDocument/2006/relationships/theme" Target="/ppt/slideMasters/theme/theme1.xml" Id="R31959a54ce5649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52df3aae494b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1580985294b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783d418714c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113ee936040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62a874fb44d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6b5650d6744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ANLEGGSDRIFT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ANLEGGSDRIFT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980 646 556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ANLEGGSDRIFT AS</a:t>
            </a:r>
          </a:p>
        </p:txBody>
      </p:sp>
    </p:spTree>
  </p:cSld>
  <p:clrMapOvr>
    <a:masterClrMapping xmlns:a="http://schemas.openxmlformats.org/drawingml/2006/main"/>
  </p:clrMapOvr>
</p:sld>
</file>