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1046005df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4d22fe28e4524"/>
  </p:sldMasterIdLst>
  <p:sldIdLst>
    <p:sldId xmlns:r="http://schemas.openxmlformats.org/officeDocument/2006/relationships" id="256" r:id="Rcf2f7f2de2224730"/>
    <p:sldId xmlns:r="http://schemas.openxmlformats.org/officeDocument/2006/relationships" id="257" r:id="Re020131e152b4827"/>
    <p:sldId xmlns:r="http://schemas.openxmlformats.org/officeDocument/2006/relationships" id="258" r:id="R4c8439afe74b45fe"/>
    <p:sldId xmlns:r="http://schemas.openxmlformats.org/officeDocument/2006/relationships" id="259" r:id="R426bad1ee234402e"/>
    <p:sldId xmlns:r="http://schemas.openxmlformats.org/officeDocument/2006/relationships" id="260" r:id="R2cf1141a734d4a91"/>
    <p:sldId xmlns:r="http://schemas.openxmlformats.org/officeDocument/2006/relationships" id="261" r:id="R514d291187fb4d0f"/>
    <p:sldId xmlns:r="http://schemas.openxmlformats.org/officeDocument/2006/relationships" id="262" r:id="R4ed8dfecf7eb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4d22fe28e4524" /><Relationship Type="http://schemas.openxmlformats.org/officeDocument/2006/relationships/slide" Target="/ppt/slides/slide1.xml" Id="Rcf2f7f2de2224730" /><Relationship Type="http://schemas.openxmlformats.org/officeDocument/2006/relationships/slide" Target="/ppt/slides/slide2.xml" Id="Re020131e152b4827" /><Relationship Type="http://schemas.openxmlformats.org/officeDocument/2006/relationships/slide" Target="/ppt/slides/slide3.xml" Id="R4c8439afe74b45fe" /><Relationship Type="http://schemas.openxmlformats.org/officeDocument/2006/relationships/slide" Target="/ppt/slides/slide4.xml" Id="R426bad1ee234402e" /><Relationship Type="http://schemas.openxmlformats.org/officeDocument/2006/relationships/slide" Target="/ppt/slides/slide5.xml" Id="R2cf1141a734d4a91" /><Relationship Type="http://schemas.openxmlformats.org/officeDocument/2006/relationships/slide" Target="/ppt/slides/slide6.xml" Id="R514d291187fb4d0f" /><Relationship Type="http://schemas.openxmlformats.org/officeDocument/2006/relationships/slide" Target="/ppt/slides/slide7.xml" Id="R4ed8dfecf7eb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69a264c9f44e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92542e6824591" /><Relationship Type="http://schemas.openxmlformats.org/officeDocument/2006/relationships/theme" Target="/ppt/slideMasters/theme/theme1.xml" Id="Rb026b47d6a9042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392542e68245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b34d5819042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6a904bc43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8413ff1664b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85764d29643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2bbc6906a4f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3608380c643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e169d3478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NORIKON AS ble etablert [år] og holder til i Ålgård.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65 195 473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9 148 580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6 772 107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40 169 756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52 992 987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TEIGE AS  –  77,0 %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 –  23,0 %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Kvednaveien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4331 Ålgård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61 24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kundeservice@norikon.no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www.norikon.no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980 641 104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NORIKON AS</a:t>
            </a:r>
          </a:p>
        </p:txBody>
      </p:sp>
    </p:spTree>
  </p:cSld>
  <p:clrMapOvr>
    <a:masterClrMapping xmlns:a="http://schemas.openxmlformats.org/drawingml/2006/main"/>
  </p:clrMapOvr>
</p:sld>
</file>