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edbcb0a1f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84439082141a4"/>
  </p:sldMasterIdLst>
  <p:sldIdLst>
    <p:sldId xmlns:r="http://schemas.openxmlformats.org/officeDocument/2006/relationships" id="256" r:id="R3f12ec309ad54643"/>
    <p:sldId xmlns:r="http://schemas.openxmlformats.org/officeDocument/2006/relationships" id="257" r:id="Rfdbd5a252cf04e52"/>
    <p:sldId xmlns:r="http://schemas.openxmlformats.org/officeDocument/2006/relationships" id="258" r:id="Ra8729502955e4b2c"/>
    <p:sldId xmlns:r="http://schemas.openxmlformats.org/officeDocument/2006/relationships" id="259" r:id="Re051d93083674130"/>
    <p:sldId xmlns:r="http://schemas.openxmlformats.org/officeDocument/2006/relationships" id="260" r:id="R93b39ae0de5144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84439082141a4" /><Relationship Type="http://schemas.openxmlformats.org/officeDocument/2006/relationships/slide" Target="/ppt/slides/slide1.xml" Id="R3f12ec309ad54643" /><Relationship Type="http://schemas.openxmlformats.org/officeDocument/2006/relationships/slide" Target="/ppt/slides/slide2.xml" Id="Rfdbd5a252cf04e52" /><Relationship Type="http://schemas.openxmlformats.org/officeDocument/2006/relationships/slide" Target="/ppt/slides/slide3.xml" Id="Ra8729502955e4b2c" /><Relationship Type="http://schemas.openxmlformats.org/officeDocument/2006/relationships/slide" Target="/ppt/slides/slide4.xml" Id="Re051d93083674130" /><Relationship Type="http://schemas.openxmlformats.org/officeDocument/2006/relationships/slide" Target="/ppt/slides/slide5.xml" Id="R93b39ae0de5144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6b134af2141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686b746624a19" /><Relationship Type="http://schemas.openxmlformats.org/officeDocument/2006/relationships/theme" Target="/ppt/slideMasters/theme/theme1.xml" Id="R359b2c64666b44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4686b74662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0d3b0ca5243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5cae8a2cc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24d4e0f1f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4fd53d4e4b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0f080ea7b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HARDANGERLYS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HARDANGERLYS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HARDANGERLYS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HARDANGERLYS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HARDANGERLYS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HARDANGERLYS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980 630 110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HARDANGERLYS AS</a:t>
            </a:r>
          </a:p>
        </p:txBody>
      </p:sp>
    </p:spTree>
  </p:cSld>
  <p:clrMapOvr>
    <a:masterClrMapping xmlns:a="http://schemas.openxmlformats.org/drawingml/2006/main"/>
  </p:clrMapOvr>
</p:sld>
</file>