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d876a8dd5741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bf9e7320c24204"/>
  </p:sldMasterIdLst>
  <p:sldIdLst>
    <p:sldId xmlns:r="http://schemas.openxmlformats.org/officeDocument/2006/relationships" id="256" r:id="R0f490e0e0a2642a7"/>
    <p:sldId xmlns:r="http://schemas.openxmlformats.org/officeDocument/2006/relationships" id="257" r:id="Red899907144b417e"/>
    <p:sldId xmlns:r="http://schemas.openxmlformats.org/officeDocument/2006/relationships" id="258" r:id="Reb77c0a8f42a4efc"/>
    <p:sldId xmlns:r="http://schemas.openxmlformats.org/officeDocument/2006/relationships" id="259" r:id="Rcd307fdfb0534c64"/>
    <p:sldId xmlns:r="http://schemas.openxmlformats.org/officeDocument/2006/relationships" id="260" r:id="R5f9d1a04ccd44791"/>
    <p:sldId xmlns:r="http://schemas.openxmlformats.org/officeDocument/2006/relationships" id="261" r:id="R042f8dff56dd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f9e7320c24204" /><Relationship Type="http://schemas.openxmlformats.org/officeDocument/2006/relationships/slide" Target="/ppt/slides/slide1.xml" Id="R0f490e0e0a2642a7" /><Relationship Type="http://schemas.openxmlformats.org/officeDocument/2006/relationships/slide" Target="/ppt/slides/slide2.xml" Id="Red899907144b417e" /><Relationship Type="http://schemas.openxmlformats.org/officeDocument/2006/relationships/slide" Target="/ppt/slides/slide3.xml" Id="Reb77c0a8f42a4efc" /><Relationship Type="http://schemas.openxmlformats.org/officeDocument/2006/relationships/slide" Target="/ppt/slides/slide4.xml" Id="Rcd307fdfb0534c64" /><Relationship Type="http://schemas.openxmlformats.org/officeDocument/2006/relationships/slide" Target="/ppt/slides/slide5.xml" Id="R5f9d1a04ccd44791" /><Relationship Type="http://schemas.openxmlformats.org/officeDocument/2006/relationships/slide" Target="/ppt/slides/slide6.xml" Id="R042f8dff56dd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838b92d6b46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ba93fa2fc4f7f" /><Relationship Type="http://schemas.openxmlformats.org/officeDocument/2006/relationships/theme" Target="/ppt/slideMasters/theme/theme1.xml" Id="R0a827fe743664f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7ba93fa2fc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45d46cb674d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c0a4545a544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44374d52044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a8d42746247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a17adc5d44d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7dd6d1f6340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&amp; TØMRERMESTER JON 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TØMRERMESTER JON 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&amp; TØMRERMESTER JON FJELL AS ble etablert [år] og holder til i Nærsnes.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TØMRERMESTER JON 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TØMRERMESTER JON 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TØMRERMESTER JON 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GUNNAR 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TØMRERMESTER JON 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Saltbutangen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3478 Nærsnes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jonfjell@online.no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980 612 554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TØMRERMESTER JON FJELL AS</a:t>
            </a:r>
          </a:p>
        </p:txBody>
      </p:sp>
    </p:spTree>
  </p:cSld>
  <p:clrMapOvr>
    <a:masterClrMapping xmlns:a="http://schemas.openxmlformats.org/drawingml/2006/main"/>
  </p:clrMapOvr>
</p:sld>
</file>