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ce6e7b2ee0741b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e5f22f528d44e08"/>
  </p:sldMasterIdLst>
  <p:sldIdLst>
    <p:sldId xmlns:r="http://schemas.openxmlformats.org/officeDocument/2006/relationships" id="256" r:id="R300c5ea2fcf94ef3"/>
    <p:sldId xmlns:r="http://schemas.openxmlformats.org/officeDocument/2006/relationships" id="257" r:id="R1bb2a4d5b12d4356"/>
    <p:sldId xmlns:r="http://schemas.openxmlformats.org/officeDocument/2006/relationships" id="258" r:id="R756d3bbcfb2049c4"/>
    <p:sldId xmlns:r="http://schemas.openxmlformats.org/officeDocument/2006/relationships" id="259" r:id="Rf1b010608f2a44d4"/>
    <p:sldId xmlns:r="http://schemas.openxmlformats.org/officeDocument/2006/relationships" id="260" r:id="R5e53ab06a29846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e5f22f528d44e08" /><Relationship Type="http://schemas.openxmlformats.org/officeDocument/2006/relationships/slide" Target="/ppt/slides/slide1.xml" Id="R300c5ea2fcf94ef3" /><Relationship Type="http://schemas.openxmlformats.org/officeDocument/2006/relationships/slide" Target="/ppt/slides/slide2.xml" Id="R1bb2a4d5b12d4356" /><Relationship Type="http://schemas.openxmlformats.org/officeDocument/2006/relationships/slide" Target="/ppt/slides/slide3.xml" Id="R756d3bbcfb2049c4" /><Relationship Type="http://schemas.openxmlformats.org/officeDocument/2006/relationships/slide" Target="/ppt/slides/slide4.xml" Id="Rf1b010608f2a44d4" /><Relationship Type="http://schemas.openxmlformats.org/officeDocument/2006/relationships/slide" Target="/ppt/slides/slide5.xml" Id="R5e53ab06a29846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7c6f11b27f149d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787c36c4ca4ce9" /><Relationship Type="http://schemas.openxmlformats.org/officeDocument/2006/relationships/theme" Target="/ppt/slideMasters/theme/theme1.xml" Id="Rbf949a15ef9c429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d787c36c4ca4ce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283087b15b407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d803b585849a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5bbdf89cc1401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68bfaa9efc4e6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b33a9b07f2454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SVARSTAD BILVERKSTED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SVARSTAD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SVARSTAD BILVERKSTED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SVARSTAD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SVARSTAD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SVARSTAD BILVERKSTED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980 593 266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SVARSTAD BILVERKSTED AS</a:t>
            </a:r>
          </a:p>
        </p:txBody>
      </p:sp>
    </p:spTree>
  </p:cSld>
  <p:clrMapOvr>
    <a:masterClrMapping xmlns:a="http://schemas.openxmlformats.org/drawingml/2006/main"/>
  </p:clrMapOvr>
</p:sld>
</file>