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d6c48c78a54c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983d9df266429b"/>
  </p:sldMasterIdLst>
  <p:sldIdLst>
    <p:sldId xmlns:r="http://schemas.openxmlformats.org/officeDocument/2006/relationships" id="256" r:id="R49c930ac4c404cd8"/>
    <p:sldId xmlns:r="http://schemas.openxmlformats.org/officeDocument/2006/relationships" id="257" r:id="R38082c091262489d"/>
    <p:sldId xmlns:r="http://schemas.openxmlformats.org/officeDocument/2006/relationships" id="258" r:id="R91479f7cd3b547ab"/>
    <p:sldId xmlns:r="http://schemas.openxmlformats.org/officeDocument/2006/relationships" id="259" r:id="R1a21c38793624a63"/>
    <p:sldId xmlns:r="http://schemas.openxmlformats.org/officeDocument/2006/relationships" id="260" r:id="Rf5d24442f9694d82"/>
    <p:sldId xmlns:r="http://schemas.openxmlformats.org/officeDocument/2006/relationships" id="261" r:id="R01d75f87191640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83d9df266429b" /><Relationship Type="http://schemas.openxmlformats.org/officeDocument/2006/relationships/slide" Target="/ppt/slides/slide1.xml" Id="R49c930ac4c404cd8" /><Relationship Type="http://schemas.openxmlformats.org/officeDocument/2006/relationships/slide" Target="/ppt/slides/slide2.xml" Id="R38082c091262489d" /><Relationship Type="http://schemas.openxmlformats.org/officeDocument/2006/relationships/slide" Target="/ppt/slides/slide3.xml" Id="R91479f7cd3b547ab" /><Relationship Type="http://schemas.openxmlformats.org/officeDocument/2006/relationships/slide" Target="/ppt/slides/slide4.xml" Id="R1a21c38793624a63" /><Relationship Type="http://schemas.openxmlformats.org/officeDocument/2006/relationships/slide" Target="/ppt/slides/slide5.xml" Id="Rf5d24442f9694d82" /><Relationship Type="http://schemas.openxmlformats.org/officeDocument/2006/relationships/slide" Target="/ppt/slides/slide6.xml" Id="R01d75f87191640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c2e0d3403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e083604b44024" /><Relationship Type="http://schemas.openxmlformats.org/officeDocument/2006/relationships/theme" Target="/ppt/slideMasters/theme/theme1.xml" Id="R3fb04a87e9654b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e083604b440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2e870e0bd41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60a55ac4eb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3d14a88fb49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ea3d9d77d42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4825e5c05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0d1ee20ef48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JANSEN INVEST OG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JANSEN INVEST OG DRIFT AS ble etablert [år] og holder til i Aurskog.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REMI JANSEN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JANSEN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Toverudveien 346C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1930 Aurskog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980 540 979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JANSEN INVEST OG DRIFT AS</a:t>
            </a:r>
          </a:p>
        </p:txBody>
      </p:sp>
    </p:spTree>
  </p:cSld>
  <p:clrMapOvr>
    <a:masterClrMapping xmlns:a="http://schemas.openxmlformats.org/drawingml/2006/main"/>
  </p:clrMapOvr>
</p:sld>
</file>