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b5bb9b62854d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1eef80b3f4d66"/>
  </p:sldMasterIdLst>
  <p:sldIdLst>
    <p:sldId xmlns:r="http://schemas.openxmlformats.org/officeDocument/2006/relationships" id="256" r:id="R4abbbe1998294d77"/>
    <p:sldId xmlns:r="http://schemas.openxmlformats.org/officeDocument/2006/relationships" id="257" r:id="R5b1f4aa0ab044c49"/>
    <p:sldId xmlns:r="http://schemas.openxmlformats.org/officeDocument/2006/relationships" id="258" r:id="R04258fe897f2441c"/>
    <p:sldId xmlns:r="http://schemas.openxmlformats.org/officeDocument/2006/relationships" id="259" r:id="Rbdc0fcb716b2497d"/>
    <p:sldId xmlns:r="http://schemas.openxmlformats.org/officeDocument/2006/relationships" id="260" r:id="R289f7d03e3cc48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1eef80b3f4d66" /><Relationship Type="http://schemas.openxmlformats.org/officeDocument/2006/relationships/slide" Target="/ppt/slides/slide1.xml" Id="R4abbbe1998294d77" /><Relationship Type="http://schemas.openxmlformats.org/officeDocument/2006/relationships/slide" Target="/ppt/slides/slide2.xml" Id="R5b1f4aa0ab044c49" /><Relationship Type="http://schemas.openxmlformats.org/officeDocument/2006/relationships/slide" Target="/ppt/slides/slide3.xml" Id="R04258fe897f2441c" /><Relationship Type="http://schemas.openxmlformats.org/officeDocument/2006/relationships/slide" Target="/ppt/slides/slide4.xml" Id="Rbdc0fcb716b2497d" /><Relationship Type="http://schemas.openxmlformats.org/officeDocument/2006/relationships/slide" Target="/ppt/slides/slide5.xml" Id="R289f7d03e3cc48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89c74b32544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054860c254d2d" /><Relationship Type="http://schemas.openxmlformats.org/officeDocument/2006/relationships/theme" Target="/ppt/slideMasters/theme/theme1.xml" Id="R76f9739a56d74a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2054860c254d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6e376dddc47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13f25f53f41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5012e8cc0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44872ab61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c96d4819a46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SIVILINGENIØR OWRENN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SIVILINGENIØR OWRENN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SIVILINGENIØR OWRENN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SIVILINGENIØR OWRENN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SIVILINGENIØR OWRENN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SIVILINGENIØR OWRENN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980 526 348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SIVILINGENIØR OWRENN AS</a:t>
            </a:r>
          </a:p>
        </p:txBody>
      </p:sp>
    </p:spTree>
  </p:cSld>
  <p:clrMapOvr>
    <a:masterClrMapping xmlns:a="http://schemas.openxmlformats.org/drawingml/2006/main"/>
  </p:clrMapOvr>
</p:sld>
</file>