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44757f262542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adaee92c54ad0"/>
  </p:sldMasterIdLst>
  <p:sldIdLst>
    <p:sldId xmlns:r="http://schemas.openxmlformats.org/officeDocument/2006/relationships" id="256" r:id="R2da77bbf7da04e76"/>
    <p:sldId xmlns:r="http://schemas.openxmlformats.org/officeDocument/2006/relationships" id="257" r:id="R75aa472f76864caa"/>
    <p:sldId xmlns:r="http://schemas.openxmlformats.org/officeDocument/2006/relationships" id="258" r:id="Re7cb690abfaf46aa"/>
    <p:sldId xmlns:r="http://schemas.openxmlformats.org/officeDocument/2006/relationships" id="259" r:id="R57a850f4961a4f6e"/>
    <p:sldId xmlns:r="http://schemas.openxmlformats.org/officeDocument/2006/relationships" id="260" r:id="R6a59a0635298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adaee92c54ad0" /><Relationship Type="http://schemas.openxmlformats.org/officeDocument/2006/relationships/slide" Target="/ppt/slides/slide1.xml" Id="R2da77bbf7da04e76" /><Relationship Type="http://schemas.openxmlformats.org/officeDocument/2006/relationships/slide" Target="/ppt/slides/slide2.xml" Id="R75aa472f76864caa" /><Relationship Type="http://schemas.openxmlformats.org/officeDocument/2006/relationships/slide" Target="/ppt/slides/slide3.xml" Id="Re7cb690abfaf46aa" /><Relationship Type="http://schemas.openxmlformats.org/officeDocument/2006/relationships/slide" Target="/ppt/slides/slide4.xml" Id="R57a850f4961a4f6e" /><Relationship Type="http://schemas.openxmlformats.org/officeDocument/2006/relationships/slide" Target="/ppt/slides/slide5.xml" Id="R6a59a0635298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9b02ce5a0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413e62044033" /><Relationship Type="http://schemas.openxmlformats.org/officeDocument/2006/relationships/theme" Target="/ppt/slideMasters/theme/theme1.xml" Id="R2afd16c5da5e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8413e6204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a18d581f5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1dabdc1cd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1118acee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1a7c1c889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cf7bc4e34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 HAGESENTER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HAGESENTER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 HAGESENTER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HAGESENTER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HAGESENTER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HAGESENTER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980 523 977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 HAGESENTER AS</a:t>
            </a:r>
          </a:p>
        </p:txBody>
      </p:sp>
    </p:spTree>
  </p:cSld>
  <p:clrMapOvr>
    <a:masterClrMapping xmlns:a="http://schemas.openxmlformats.org/drawingml/2006/main"/>
  </p:clrMapOvr>
</p:sld>
</file>