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bb81fc223b4b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35e8d147284bf6"/>
  </p:sldMasterIdLst>
  <p:sldIdLst>
    <p:sldId xmlns:r="http://schemas.openxmlformats.org/officeDocument/2006/relationships" id="256" r:id="Rc8aab6d21a654383"/>
    <p:sldId xmlns:r="http://schemas.openxmlformats.org/officeDocument/2006/relationships" id="257" r:id="R311e00a46ee44c9d"/>
    <p:sldId xmlns:r="http://schemas.openxmlformats.org/officeDocument/2006/relationships" id="258" r:id="R5a66df32cc634626"/>
    <p:sldId xmlns:r="http://schemas.openxmlformats.org/officeDocument/2006/relationships" id="259" r:id="R7bdf8b3a90b44176"/>
    <p:sldId xmlns:r="http://schemas.openxmlformats.org/officeDocument/2006/relationships" id="260" r:id="R31bbe99312c44198"/>
    <p:sldId xmlns:r="http://schemas.openxmlformats.org/officeDocument/2006/relationships" id="261" r:id="Rc47672e0eb4c4df4"/>
    <p:sldId xmlns:r="http://schemas.openxmlformats.org/officeDocument/2006/relationships" id="262" r:id="Raf026b6a239046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35e8d147284bf6" /><Relationship Type="http://schemas.openxmlformats.org/officeDocument/2006/relationships/slide" Target="/ppt/slides/slide1.xml" Id="Rc8aab6d21a654383" /><Relationship Type="http://schemas.openxmlformats.org/officeDocument/2006/relationships/slide" Target="/ppt/slides/slide2.xml" Id="R311e00a46ee44c9d" /><Relationship Type="http://schemas.openxmlformats.org/officeDocument/2006/relationships/slide" Target="/ppt/slides/slide3.xml" Id="R5a66df32cc634626" /><Relationship Type="http://schemas.openxmlformats.org/officeDocument/2006/relationships/slide" Target="/ppt/slides/slide4.xml" Id="R7bdf8b3a90b44176" /><Relationship Type="http://schemas.openxmlformats.org/officeDocument/2006/relationships/slide" Target="/ppt/slides/slide5.xml" Id="R31bbe99312c44198" /><Relationship Type="http://schemas.openxmlformats.org/officeDocument/2006/relationships/slide" Target="/ppt/slides/slide6.xml" Id="Rc47672e0eb4c4df4" /><Relationship Type="http://schemas.openxmlformats.org/officeDocument/2006/relationships/slide" Target="/ppt/slides/slide7.xml" Id="Raf026b6a239046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60893c6234c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d64f402604e7d" /><Relationship Type="http://schemas.openxmlformats.org/officeDocument/2006/relationships/theme" Target="/ppt/slideMasters/theme/theme1.xml" Id="R18b0f647193041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6d64f402604e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3a74895334c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4fd5a21d743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1402813bb49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8bb27b77441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0bdec74a34d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f52aeefbf41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6a833f7e147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JOGRØNT ENGROS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JOGRØNT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JOGRØNT ENGROS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JOGRØNT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JOGRØNT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JOGRØNT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12 662 916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−722 982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−692 275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2 575 914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10 059 355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JOGRØNT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THEMA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PHONG HONG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JOGRØNT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Tomterveien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980 514 404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JOGRØNT ENGROS AS</a:t>
            </a:r>
          </a:p>
        </p:txBody>
      </p:sp>
    </p:spTree>
  </p:cSld>
  <p:clrMapOvr>
    <a:masterClrMapping xmlns:a="http://schemas.openxmlformats.org/drawingml/2006/main"/>
  </p:clrMapOvr>
</p:sld>
</file>