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f94e03bbc2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79dd1373d14cf6"/>
  </p:sldMasterIdLst>
  <p:sldIdLst>
    <p:sldId xmlns:r="http://schemas.openxmlformats.org/officeDocument/2006/relationships" id="256" r:id="Re34a3694bc414f83"/>
    <p:sldId xmlns:r="http://schemas.openxmlformats.org/officeDocument/2006/relationships" id="257" r:id="R1dbd1b5530de41ba"/>
    <p:sldId xmlns:r="http://schemas.openxmlformats.org/officeDocument/2006/relationships" id="258" r:id="Rbbbc4413302e441e"/>
    <p:sldId xmlns:r="http://schemas.openxmlformats.org/officeDocument/2006/relationships" id="259" r:id="R0ead4ec657774688"/>
    <p:sldId xmlns:r="http://schemas.openxmlformats.org/officeDocument/2006/relationships" id="260" r:id="Rc3937e2f866547af"/>
    <p:sldId xmlns:r="http://schemas.openxmlformats.org/officeDocument/2006/relationships" id="261" r:id="R0ca82039a3404870"/>
    <p:sldId xmlns:r="http://schemas.openxmlformats.org/officeDocument/2006/relationships" id="262" r:id="R21bd1cf32269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79dd1373d14cf6" /><Relationship Type="http://schemas.openxmlformats.org/officeDocument/2006/relationships/slide" Target="/ppt/slides/slide1.xml" Id="Re34a3694bc414f83" /><Relationship Type="http://schemas.openxmlformats.org/officeDocument/2006/relationships/slide" Target="/ppt/slides/slide2.xml" Id="R1dbd1b5530de41ba" /><Relationship Type="http://schemas.openxmlformats.org/officeDocument/2006/relationships/slide" Target="/ppt/slides/slide3.xml" Id="Rbbbc4413302e441e" /><Relationship Type="http://schemas.openxmlformats.org/officeDocument/2006/relationships/slide" Target="/ppt/slides/slide4.xml" Id="R0ead4ec657774688" /><Relationship Type="http://schemas.openxmlformats.org/officeDocument/2006/relationships/slide" Target="/ppt/slides/slide5.xml" Id="Rc3937e2f866547af" /><Relationship Type="http://schemas.openxmlformats.org/officeDocument/2006/relationships/slide" Target="/ppt/slides/slide6.xml" Id="R0ca82039a3404870" /><Relationship Type="http://schemas.openxmlformats.org/officeDocument/2006/relationships/slide" Target="/ppt/slides/slide7.xml" Id="R21bd1cf32269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3f4d8fc51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b13bc17954566" /><Relationship Type="http://schemas.openxmlformats.org/officeDocument/2006/relationships/theme" Target="/ppt/slideMasters/theme/theme1.xml" Id="Rdc824715953541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cb13bc1795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6765ac8da46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007f3cf7e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a853d86f44c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e35434c684d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48c55a511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93b88daae4a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885bf7b52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HOLAR OLA ROALD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HOLAR OLA ROALD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81 218 407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6 709 048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5 126 031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7 885 641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23 615 426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JAN ROALD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VON QUILLFELDT SCHULZE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SUSANNA AHLANDER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GIULIO RICARDO TORRACCHI CARRASCO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STAGIS AAGAARD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SABINA ELISE MARKUSSEN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64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firmapost@olaroald.as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980 501 310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