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b4be79806d2476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d621df132014ac9"/>
  </p:sldMasterIdLst>
  <p:sldIdLst>
    <p:sldId xmlns:r="http://schemas.openxmlformats.org/officeDocument/2006/relationships" id="256" r:id="R9778c721a7b74ed6"/>
    <p:sldId xmlns:r="http://schemas.openxmlformats.org/officeDocument/2006/relationships" id="257" r:id="Rd97ed17a9f5d48c1"/>
    <p:sldId xmlns:r="http://schemas.openxmlformats.org/officeDocument/2006/relationships" id="258" r:id="Rd7d61387861f4e30"/>
    <p:sldId xmlns:r="http://schemas.openxmlformats.org/officeDocument/2006/relationships" id="259" r:id="Rfed02999a6be414e"/>
    <p:sldId xmlns:r="http://schemas.openxmlformats.org/officeDocument/2006/relationships" id="260" r:id="R5b7f74fc04e948d3"/>
    <p:sldId xmlns:r="http://schemas.openxmlformats.org/officeDocument/2006/relationships" id="261" r:id="R6724d9db584e4704"/>
    <p:sldId xmlns:r="http://schemas.openxmlformats.org/officeDocument/2006/relationships" id="262" r:id="R359f796ee0f441a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d621df132014ac9" /><Relationship Type="http://schemas.openxmlformats.org/officeDocument/2006/relationships/slide" Target="/ppt/slides/slide1.xml" Id="R9778c721a7b74ed6" /><Relationship Type="http://schemas.openxmlformats.org/officeDocument/2006/relationships/slide" Target="/ppt/slides/slide2.xml" Id="Rd97ed17a9f5d48c1" /><Relationship Type="http://schemas.openxmlformats.org/officeDocument/2006/relationships/slide" Target="/ppt/slides/slide3.xml" Id="Rd7d61387861f4e30" /><Relationship Type="http://schemas.openxmlformats.org/officeDocument/2006/relationships/slide" Target="/ppt/slides/slide4.xml" Id="Rfed02999a6be414e" /><Relationship Type="http://schemas.openxmlformats.org/officeDocument/2006/relationships/slide" Target="/ppt/slides/slide5.xml" Id="R5b7f74fc04e948d3" /><Relationship Type="http://schemas.openxmlformats.org/officeDocument/2006/relationships/slide" Target="/ppt/slides/slide6.xml" Id="R6724d9db584e4704" /><Relationship Type="http://schemas.openxmlformats.org/officeDocument/2006/relationships/slide" Target="/ppt/slides/slide7.xml" Id="R359f796ee0f441a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3013d6c3eb3461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5411cc31504e4e" /><Relationship Type="http://schemas.openxmlformats.org/officeDocument/2006/relationships/theme" Target="/ppt/slideMasters/theme/theme1.xml" Id="Rff8d43e58cd04ea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35411cc31504e4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7f056fd3ac4a3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7e954795424db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2e1617952544a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d158c6e61e4ed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a91ae7bbda477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ebaa8768f24b5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4ff2d06b75470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HOLAR OLA ROALD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HOLAR OLA ROALD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HOLAR OLA ROALD AS ble etablert [år] og holder til i Tønsberg.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HOLAR OLA ROALD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HOLAR OLA ROALD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HOLAR OLA ROALD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64 315 949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1 856 370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1 530 169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2 759 610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21 370 850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HOLAR OLA ROALD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ROALD OLA JAN  –  76,0 %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AAGAARD MIKKEL STAGIS  –  4,0 %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AHLANDER EVA SUSANNA  –  4,0 %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LUDVIGSEN SIRI MYREDAL  –  4,0 %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MARKUSSEN SABINA ELISE  –  4,0 %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SCHULZE ESPEN VON Q  –  4,0 %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HOLAR OLA ROALD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Øvre Langgate 48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3110 Tønsberg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33 31 64 71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firmapost@olaroald.as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980 501 310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HOLAR OLA ROALD AS</a:t>
            </a:r>
          </a:p>
        </p:txBody>
      </p:sp>
    </p:spTree>
  </p:cSld>
  <p:clrMapOvr>
    <a:masterClrMapping xmlns:a="http://schemas.openxmlformats.org/drawingml/2006/main"/>
  </p:clrMapOvr>
</p:sld>
</file>