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8ad990d6b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a580f88734481"/>
  </p:sldMasterIdLst>
  <p:sldIdLst>
    <p:sldId xmlns:r="http://schemas.openxmlformats.org/officeDocument/2006/relationships" id="256" r:id="R655e7289b31546bf"/>
    <p:sldId xmlns:r="http://schemas.openxmlformats.org/officeDocument/2006/relationships" id="257" r:id="R9194c4a9fb144123"/>
    <p:sldId xmlns:r="http://schemas.openxmlformats.org/officeDocument/2006/relationships" id="258" r:id="Rcf1e521f6eb94b6d"/>
    <p:sldId xmlns:r="http://schemas.openxmlformats.org/officeDocument/2006/relationships" id="259" r:id="R934926b4b5f947bb"/>
    <p:sldId xmlns:r="http://schemas.openxmlformats.org/officeDocument/2006/relationships" id="260" r:id="R604f555897fe4b88"/>
    <p:sldId xmlns:r="http://schemas.openxmlformats.org/officeDocument/2006/relationships" id="261" r:id="R2dfe36e032f740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a580f88734481" /><Relationship Type="http://schemas.openxmlformats.org/officeDocument/2006/relationships/slide" Target="/ppt/slides/slide1.xml" Id="R655e7289b31546bf" /><Relationship Type="http://schemas.openxmlformats.org/officeDocument/2006/relationships/slide" Target="/ppt/slides/slide2.xml" Id="R9194c4a9fb144123" /><Relationship Type="http://schemas.openxmlformats.org/officeDocument/2006/relationships/slide" Target="/ppt/slides/slide3.xml" Id="Rcf1e521f6eb94b6d" /><Relationship Type="http://schemas.openxmlformats.org/officeDocument/2006/relationships/slide" Target="/ppt/slides/slide4.xml" Id="R934926b4b5f947bb" /><Relationship Type="http://schemas.openxmlformats.org/officeDocument/2006/relationships/slide" Target="/ppt/slides/slide5.xml" Id="R604f555897fe4b88" /><Relationship Type="http://schemas.openxmlformats.org/officeDocument/2006/relationships/slide" Target="/ppt/slides/slide6.xml" Id="R2dfe36e032f740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4a106a746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7de8fe76c49d6" /><Relationship Type="http://schemas.openxmlformats.org/officeDocument/2006/relationships/theme" Target="/ppt/slideMasters/theme/theme1.xml" Id="R6d8932b5cde14d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7de8fe76c49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c77e0e3b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450317deb4f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1fa4255a642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b25a16739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2a7cc96e4d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e6063b20f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HOLAR OLA ROALD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Langgate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64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firmapost@olaroald.as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HOLAR OLA ROALD AS</a:t>
            </a:r>
          </a:p>
        </p:txBody>
      </p:sp>
    </p:spTree>
  </p:cSld>
  <p:clrMapOvr>
    <a:masterClrMapping xmlns:a="http://schemas.openxmlformats.org/drawingml/2006/main"/>
  </p:clrMapOvr>
</p:sld>
</file>