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6f0acc498142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6a9b208f7e40c0"/>
  </p:sldMasterIdLst>
  <p:sldIdLst>
    <p:sldId xmlns:r="http://schemas.openxmlformats.org/officeDocument/2006/relationships" id="256" r:id="Re8351d42ed934dba"/>
    <p:sldId xmlns:r="http://schemas.openxmlformats.org/officeDocument/2006/relationships" id="257" r:id="R5944f7baea034093"/>
    <p:sldId xmlns:r="http://schemas.openxmlformats.org/officeDocument/2006/relationships" id="258" r:id="R5243a4a0af364e16"/>
    <p:sldId xmlns:r="http://schemas.openxmlformats.org/officeDocument/2006/relationships" id="259" r:id="R690d07a22e0e4558"/>
    <p:sldId xmlns:r="http://schemas.openxmlformats.org/officeDocument/2006/relationships" id="260" r:id="R3aa8b7c044004fda"/>
    <p:sldId xmlns:r="http://schemas.openxmlformats.org/officeDocument/2006/relationships" id="261" r:id="Reec7ac125bcc46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6a9b208f7e40c0" /><Relationship Type="http://schemas.openxmlformats.org/officeDocument/2006/relationships/slide" Target="/ppt/slides/slide1.xml" Id="Re8351d42ed934dba" /><Relationship Type="http://schemas.openxmlformats.org/officeDocument/2006/relationships/slide" Target="/ppt/slides/slide2.xml" Id="R5944f7baea034093" /><Relationship Type="http://schemas.openxmlformats.org/officeDocument/2006/relationships/slide" Target="/ppt/slides/slide3.xml" Id="R5243a4a0af364e16" /><Relationship Type="http://schemas.openxmlformats.org/officeDocument/2006/relationships/slide" Target="/ppt/slides/slide4.xml" Id="R690d07a22e0e4558" /><Relationship Type="http://schemas.openxmlformats.org/officeDocument/2006/relationships/slide" Target="/ppt/slides/slide5.xml" Id="R3aa8b7c044004fda" /><Relationship Type="http://schemas.openxmlformats.org/officeDocument/2006/relationships/slide" Target="/ppt/slides/slide6.xml" Id="Reec7ac125bcc46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854555080b47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d0f267463342b9" /><Relationship Type="http://schemas.openxmlformats.org/officeDocument/2006/relationships/theme" Target="/ppt/slideMasters/theme/theme1.xml" Id="R9e5001f3ae904c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d0f267463342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ae025243f342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5154e848c449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ad914a520440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10c02e20a34e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b0d832a45346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f711a3e4d745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HOLAR OLA ROALD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HOLAR OLA ROALD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HOLAR OLA ROALD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HOLAR OLA ROALD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HOLAR OLA ROALD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HOLAR OLA ROALD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Langgate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3110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31 64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firmapost@olaroald.as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980 501 310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HOLAR OLA ROALD AS</a:t>
            </a:r>
          </a:p>
        </p:txBody>
      </p:sp>
    </p:spTree>
  </p:cSld>
  <p:clrMapOvr>
    <a:masterClrMapping xmlns:a="http://schemas.openxmlformats.org/drawingml/2006/main"/>
  </p:clrMapOvr>
</p:sld>
</file>