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0d9b4ea5c944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3c293a95954b19"/>
  </p:sldMasterIdLst>
  <p:sldIdLst>
    <p:sldId xmlns:r="http://schemas.openxmlformats.org/officeDocument/2006/relationships" id="256" r:id="R6e5c1a0badfc4ba3"/>
    <p:sldId xmlns:r="http://schemas.openxmlformats.org/officeDocument/2006/relationships" id="257" r:id="R648d24b4d4c446f1"/>
    <p:sldId xmlns:r="http://schemas.openxmlformats.org/officeDocument/2006/relationships" id="258" r:id="Rd64ecc00ad954b00"/>
    <p:sldId xmlns:r="http://schemas.openxmlformats.org/officeDocument/2006/relationships" id="259" r:id="Re9b13af6142647c7"/>
    <p:sldId xmlns:r="http://schemas.openxmlformats.org/officeDocument/2006/relationships" id="260" r:id="R3df11be7d0594f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3c293a95954b19" /><Relationship Type="http://schemas.openxmlformats.org/officeDocument/2006/relationships/slide" Target="/ppt/slides/slide1.xml" Id="R6e5c1a0badfc4ba3" /><Relationship Type="http://schemas.openxmlformats.org/officeDocument/2006/relationships/slide" Target="/ppt/slides/slide2.xml" Id="R648d24b4d4c446f1" /><Relationship Type="http://schemas.openxmlformats.org/officeDocument/2006/relationships/slide" Target="/ppt/slides/slide3.xml" Id="Rd64ecc00ad954b00" /><Relationship Type="http://schemas.openxmlformats.org/officeDocument/2006/relationships/slide" Target="/ppt/slides/slide4.xml" Id="Re9b13af6142647c7" /><Relationship Type="http://schemas.openxmlformats.org/officeDocument/2006/relationships/slide" Target="/ppt/slides/slide5.xml" Id="R3df11be7d0594f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5e7994465442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b34d7504754942" /><Relationship Type="http://schemas.openxmlformats.org/officeDocument/2006/relationships/theme" Target="/ppt/slideMasters/theme/theme1.xml" Id="R446b0e49a0414d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b34d75047549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8f8b4625ce4f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64e3b73adc49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8d62607f1447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5533a466a49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30cc7c32e84c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NORTRANS ALTA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NORTRANS ALTA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NORTRANS ALTA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NORTRANS ALTA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NORTRANS ALTA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NORTRANS ALTA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980 496 597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NORTRANS ALTA AS</a:t>
            </a:r>
          </a:p>
        </p:txBody>
      </p:sp>
    </p:spTree>
  </p:cSld>
  <p:clrMapOvr>
    <a:masterClrMapping xmlns:a="http://schemas.openxmlformats.org/drawingml/2006/main"/>
  </p:clrMapOvr>
</p:sld>
</file>